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6" r:id="rId2"/>
    <p:sldId id="273" r:id="rId3"/>
    <p:sldId id="259" r:id="rId4"/>
    <p:sldId id="258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64" r:id="rId13"/>
    <p:sldId id="265" r:id="rId14"/>
    <p:sldId id="275" r:id="rId15"/>
    <p:sldId id="267" r:id="rId16"/>
    <p:sldId id="266" r:id="rId17"/>
    <p:sldId id="268" r:id="rId18"/>
    <p:sldId id="269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F0F8D2-6309-4569-A3EE-7380068132C9}">
          <p14:sldIdLst>
            <p14:sldId id="256"/>
          </p14:sldIdLst>
        </p14:section>
        <p14:section name="Summary Section" id="{37733D4B-A868-46BF-8A6F-ECF35131EB74}">
          <p14:sldIdLst>
            <p14:sldId id="273"/>
          </p14:sldIdLst>
        </p14:section>
        <p14:section name="Reference" id="{7A9DBFE1-C369-424F-84D0-2A06C49115C5}">
          <p14:sldIdLst>
            <p14:sldId id="259"/>
            <p14:sldId id="258"/>
          </p14:sldIdLst>
        </p14:section>
        <p14:section name="Section 2" id="{DBB2587B-E6D3-4333-A76F-D0DCFCED1C6F}">
          <p14:sldIdLst>
            <p14:sldId id="260"/>
            <p14:sldId id="261"/>
            <p14:sldId id="262"/>
            <p14:sldId id="263"/>
          </p14:sldIdLst>
        </p14:section>
        <p14:section name="Quiz" id="{E23C972B-8F3A-4F91-82BC-0723606828B8}">
          <p14:sldIdLst>
            <p14:sldId id="270"/>
            <p14:sldId id="271"/>
            <p14:sldId id="272"/>
          </p14:sldIdLst>
        </p14:section>
        <p14:section name="VHDL" id="{167DF0C1-576F-40B9-B96A-3C4B85DC8AFF}">
          <p14:sldIdLst>
            <p14:sldId id="264"/>
            <p14:sldId id="265"/>
            <p14:sldId id="275"/>
          </p14:sldIdLst>
        </p14:section>
        <p14:section name="FPGA" id="{77B72A07-5F01-48F4-B6F4-1CCBB5716845}">
          <p14:sldIdLst>
            <p14:sldId id="267"/>
            <p14:sldId id="266"/>
            <p14:sldId id="268"/>
          </p14:sldIdLst>
        </p14:section>
        <p14:section name="Section 6" id="{108914E6-7D62-431A-AA98-04DC14809686}">
          <p14:sldIdLst>
            <p14:sldId id="269"/>
            <p14:sldId id="27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0CD9A-09F2-491C-8513-1BC484CF2A3A}" v="637" dt="2022-01-16T18:10:4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 varScale="1">
        <p:scale>
          <a:sx n="97" d="100"/>
          <a:sy n="97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89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Hosseinabady" userId="6cd969f51f917c9e" providerId="LiveId" clId="{FFE0CD9A-09F2-491C-8513-1BC484CF2A3A}"/>
    <pc:docChg chg="undo custSel addSld delSld modSld sldOrd addMainMaster delMainMaster modMainMaster addSection modSection">
      <pc:chgData name="mohammad Hosseinabady" userId="6cd969f51f917c9e" providerId="LiveId" clId="{FFE0CD9A-09F2-491C-8513-1BC484CF2A3A}" dt="2022-01-16T20:41:32.182" v="2360" actId="20577"/>
      <pc:docMkLst>
        <pc:docMk/>
      </pc:docMkLst>
      <pc:sldChg chg="addSp delSp modSp new mod modMedia setBg modClrScheme delAnim setClrOvrMap chgLayout">
        <pc:chgData name="mohammad Hosseinabady" userId="6cd969f51f917c9e" providerId="LiveId" clId="{FFE0CD9A-09F2-491C-8513-1BC484CF2A3A}" dt="2022-01-16T15:14:36.100" v="439" actId="478"/>
        <pc:sldMkLst>
          <pc:docMk/>
          <pc:sldMk cId="2110209492" sldId="256"/>
        </pc:sldMkLst>
        <pc:spChg chg="mod">
          <ac:chgData name="mohammad Hosseinabady" userId="6cd969f51f917c9e" providerId="LiveId" clId="{FFE0CD9A-09F2-491C-8513-1BC484CF2A3A}" dt="2022-01-16T14:25:05.593" v="87" actId="6549"/>
          <ac:spMkLst>
            <pc:docMk/>
            <pc:sldMk cId="2110209492" sldId="256"/>
            <ac:spMk id="2" creationId="{CC09EE12-BC6D-472B-BFA5-7F1AC4E5E1DA}"/>
          </ac:spMkLst>
        </pc:spChg>
        <pc:spChg chg="mod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3" creationId="{AD158DF9-2335-48AC-BB34-2DCEC4D55561}"/>
          </ac:spMkLst>
        </pc:spChg>
        <pc:spChg chg="add del">
          <ac:chgData name="mohammad Hosseinabady" userId="6cd969f51f917c9e" providerId="LiveId" clId="{FFE0CD9A-09F2-491C-8513-1BC484CF2A3A}" dt="2022-01-16T14:23:15.936" v="58" actId="26606"/>
          <ac:spMkLst>
            <pc:docMk/>
            <pc:sldMk cId="2110209492" sldId="256"/>
            <ac:spMk id="5" creationId="{6D1F4DC3-EDAB-401A-BD21-33D25AB5FD4B}"/>
          </ac:spMkLst>
        </pc:spChg>
        <pc:spChg chg="add del">
          <ac:chgData name="mohammad Hosseinabady" userId="6cd969f51f917c9e" providerId="LiveId" clId="{FFE0CD9A-09F2-491C-8513-1BC484CF2A3A}" dt="2022-01-16T14:23:15.936" v="58" actId="26606"/>
          <ac:spMkLst>
            <pc:docMk/>
            <pc:sldMk cId="2110209492" sldId="256"/>
            <ac:spMk id="7" creationId="{7059D4DD-D247-47C8-B574-B36CB222C1B3}"/>
          </ac:spMkLst>
        </pc:spChg>
        <pc:spChg chg="add del">
          <ac:chgData name="mohammad Hosseinabady" userId="6cd969f51f917c9e" providerId="LiveId" clId="{FFE0CD9A-09F2-491C-8513-1BC484CF2A3A}" dt="2022-01-16T14:23:51.830" v="60" actId="26606"/>
          <ac:spMkLst>
            <pc:docMk/>
            <pc:sldMk cId="2110209492" sldId="256"/>
            <ac:spMk id="8" creationId="{4A4FF77E-8951-4B91-9543-56BC622DA2F7}"/>
          </ac:spMkLst>
        </pc:spChg>
        <pc:spChg chg="add del">
          <ac:chgData name="mohammad Hosseinabady" userId="6cd969f51f917c9e" providerId="LiveId" clId="{FFE0CD9A-09F2-491C-8513-1BC484CF2A3A}" dt="2022-01-16T14:22:14.165" v="34" actId="26606"/>
          <ac:spMkLst>
            <pc:docMk/>
            <pc:sldMk cId="2110209492" sldId="256"/>
            <ac:spMk id="9" creationId="{00C04237-153A-4A4F-A7E9-6926B66F849B}"/>
          </ac:spMkLst>
        </pc:spChg>
        <pc:spChg chg="add del">
          <ac:chgData name="mohammad Hosseinabady" userId="6cd969f51f917c9e" providerId="LiveId" clId="{FFE0CD9A-09F2-491C-8513-1BC484CF2A3A}" dt="2022-01-16T14:23:51.830" v="60" actId="26606"/>
          <ac:spMkLst>
            <pc:docMk/>
            <pc:sldMk cId="2110209492" sldId="256"/>
            <ac:spMk id="10" creationId="{0DC54ECD-DD7C-4B44-997C-483D88FE1175}"/>
          </ac:spMkLst>
        </pc:spChg>
        <pc:spChg chg="add del">
          <ac:chgData name="mohammad Hosseinabady" userId="6cd969f51f917c9e" providerId="LiveId" clId="{FFE0CD9A-09F2-491C-8513-1BC484CF2A3A}" dt="2022-01-16T14:22:14.165" v="34" actId="26606"/>
          <ac:spMkLst>
            <pc:docMk/>
            <pc:sldMk cId="2110209492" sldId="256"/>
            <ac:spMk id="11" creationId="{60BD1D87-EF65-4284-8DA1-D14D5548768C}"/>
          </ac:spMkLst>
        </pc:spChg>
        <pc:spChg chg="add del">
          <ac:chgData name="mohammad Hosseinabady" userId="6cd969f51f917c9e" providerId="LiveId" clId="{FFE0CD9A-09F2-491C-8513-1BC484CF2A3A}" dt="2022-01-16T14:23:51.830" v="60" actId="26606"/>
          <ac:spMkLst>
            <pc:docMk/>
            <pc:sldMk cId="2110209492" sldId="256"/>
            <ac:spMk id="12" creationId="{AF79A868-152F-4392-8D0D-C56B1C229B98}"/>
          </ac:spMkLst>
        </pc:spChg>
        <pc:spChg chg="add del">
          <ac:chgData name="mohammad Hosseinabady" userId="6cd969f51f917c9e" providerId="LiveId" clId="{FFE0CD9A-09F2-491C-8513-1BC484CF2A3A}" dt="2022-01-16T14:22:14.165" v="34" actId="26606"/>
          <ac:spMkLst>
            <pc:docMk/>
            <pc:sldMk cId="2110209492" sldId="256"/>
            <ac:spMk id="13" creationId="{D7CA8974-7BA7-4828-89E2-6DAD7353BC05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15" creationId="{0D48F6B8-EF56-4340-982E-F4D6F5DC2F57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16" creationId="{B725BC23-E0DD-4037-B2B8-7B6FA64543FB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17" creationId="{AC596C40-FEA6-4867-853D-CF37DE3B6BF3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18" creationId="{199EE120-2D35-4A48-BAAE-238F986A13DC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19" creationId="{9DC7C5E2-274E-49A3-A8E0-46A5B8CAC3D4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21" creationId="{D6CF8D2C-9E01-48EC-8DDF-8A1FF60AED22}"/>
          </ac:spMkLst>
        </pc:spChg>
        <pc:spChg chg="add del">
          <ac:chgData name="mohammad Hosseinabady" userId="6cd969f51f917c9e" providerId="LiveId" clId="{FFE0CD9A-09F2-491C-8513-1BC484CF2A3A}" dt="2022-01-16T14:22:17.140" v="36" actId="26606"/>
          <ac:spMkLst>
            <pc:docMk/>
            <pc:sldMk cId="2110209492" sldId="256"/>
            <ac:spMk id="22" creationId="{552F9EAC-0C70-441C-AC78-65174C285730}"/>
          </ac:spMkLst>
        </pc:spChg>
        <pc:spChg chg="add del">
          <ac:chgData name="mohammad Hosseinabady" userId="6cd969f51f917c9e" providerId="LiveId" clId="{FFE0CD9A-09F2-491C-8513-1BC484CF2A3A}" dt="2022-01-16T14:22:27.964" v="46" actId="26606"/>
          <ac:spMkLst>
            <pc:docMk/>
            <pc:sldMk cId="2110209492" sldId="256"/>
            <ac:spMk id="23" creationId="{8CED433A-4441-4EF2-A360-2D5C19C7F3CD}"/>
          </ac:spMkLst>
        </pc:spChg>
        <pc:spChg chg="add del">
          <ac:chgData name="mohammad Hosseinabady" userId="6cd969f51f917c9e" providerId="LiveId" clId="{FFE0CD9A-09F2-491C-8513-1BC484CF2A3A}" dt="2022-01-16T14:22:20.140" v="38" actId="26606"/>
          <ac:spMkLst>
            <pc:docMk/>
            <pc:sldMk cId="2110209492" sldId="256"/>
            <ac:spMk id="24" creationId="{4A4FF77E-8951-4B91-9543-56BC622DA2F7}"/>
          </ac:spMkLst>
        </pc:spChg>
        <pc:spChg chg="add del">
          <ac:chgData name="mohammad Hosseinabady" userId="6cd969f51f917c9e" providerId="LiveId" clId="{FFE0CD9A-09F2-491C-8513-1BC484CF2A3A}" dt="2022-01-16T14:22:20.140" v="38" actId="26606"/>
          <ac:spMkLst>
            <pc:docMk/>
            <pc:sldMk cId="2110209492" sldId="256"/>
            <ac:spMk id="25" creationId="{0DC54ECD-DD7C-4B44-997C-483D88FE1175}"/>
          </ac:spMkLst>
        </pc:spChg>
        <pc:spChg chg="add del">
          <ac:chgData name="mohammad Hosseinabady" userId="6cd969f51f917c9e" providerId="LiveId" clId="{FFE0CD9A-09F2-491C-8513-1BC484CF2A3A}" dt="2022-01-16T14:22:20.140" v="38" actId="26606"/>
          <ac:spMkLst>
            <pc:docMk/>
            <pc:sldMk cId="2110209492" sldId="256"/>
            <ac:spMk id="26" creationId="{AF79A868-152F-4392-8D0D-C56B1C229B98}"/>
          </ac:spMkLst>
        </pc:spChg>
        <pc:spChg chg="add del">
          <ac:chgData name="mohammad Hosseinabady" userId="6cd969f51f917c9e" providerId="LiveId" clId="{FFE0CD9A-09F2-491C-8513-1BC484CF2A3A}" dt="2022-01-16T14:22:20.140" v="38" actId="26606"/>
          <ac:spMkLst>
            <pc:docMk/>
            <pc:sldMk cId="2110209492" sldId="256"/>
            <ac:spMk id="28" creationId="{DDE0C15E-B6BE-4D7A-86FE-9076B26893BD}"/>
          </ac:spMkLst>
        </pc:spChg>
        <pc:spChg chg="add del">
          <ac:chgData name="mohammad Hosseinabady" userId="6cd969f51f917c9e" providerId="LiveId" clId="{FFE0CD9A-09F2-491C-8513-1BC484CF2A3A}" dt="2022-01-16T14:22:20.140" v="38" actId="26606"/>
          <ac:spMkLst>
            <pc:docMk/>
            <pc:sldMk cId="2110209492" sldId="256"/>
            <ac:spMk id="29" creationId="{13063C24-C163-4A04-8D0B-40A52400D67B}"/>
          </ac:spMkLst>
        </pc:spChg>
        <pc:spChg chg="add del">
          <ac:chgData name="mohammad Hosseinabady" userId="6cd969f51f917c9e" providerId="LiveId" clId="{FFE0CD9A-09F2-491C-8513-1BC484CF2A3A}" dt="2022-01-16T14:23:51.830" v="60" actId="26606"/>
          <ac:spMkLst>
            <pc:docMk/>
            <pc:sldMk cId="2110209492" sldId="256"/>
            <ac:spMk id="30" creationId="{DDE0C15E-B6BE-4D7A-86FE-9076B26893BD}"/>
          </ac:spMkLst>
        </pc:spChg>
        <pc:spChg chg="add del">
          <ac:chgData name="mohammad Hosseinabady" userId="6cd969f51f917c9e" providerId="LiveId" clId="{FFE0CD9A-09F2-491C-8513-1BC484CF2A3A}" dt="2022-01-16T14:22:20.751" v="40" actId="26606"/>
          <ac:spMkLst>
            <pc:docMk/>
            <pc:sldMk cId="2110209492" sldId="256"/>
            <ac:spMk id="31" creationId="{55B419A7-F817-4767-8CCB-FB0E189C4ACD}"/>
          </ac:spMkLst>
        </pc:spChg>
        <pc:spChg chg="add del">
          <ac:chgData name="mohammad Hosseinabady" userId="6cd969f51f917c9e" providerId="LiveId" clId="{FFE0CD9A-09F2-491C-8513-1BC484CF2A3A}" dt="2022-01-16T14:22:20.751" v="40" actId="26606"/>
          <ac:spMkLst>
            <pc:docMk/>
            <pc:sldMk cId="2110209492" sldId="256"/>
            <ac:spMk id="34" creationId="{ADA271CD-3011-4A05-B4A3-80F1794684F2}"/>
          </ac:spMkLst>
        </pc:spChg>
        <pc:spChg chg="add del">
          <ac:chgData name="mohammad Hosseinabady" userId="6cd969f51f917c9e" providerId="LiveId" clId="{FFE0CD9A-09F2-491C-8513-1BC484CF2A3A}" dt="2022-01-16T14:23:51.830" v="60" actId="26606"/>
          <ac:spMkLst>
            <pc:docMk/>
            <pc:sldMk cId="2110209492" sldId="256"/>
            <ac:spMk id="35" creationId="{13063C24-C163-4A04-8D0B-40A52400D67B}"/>
          </ac:spMkLst>
        </pc:spChg>
        <pc:spChg chg="add del">
          <ac:chgData name="mohammad Hosseinabady" userId="6cd969f51f917c9e" providerId="LiveId" clId="{FFE0CD9A-09F2-491C-8513-1BC484CF2A3A}" dt="2022-01-16T14:22:23.326" v="42" actId="26606"/>
          <ac:spMkLst>
            <pc:docMk/>
            <pc:sldMk cId="2110209492" sldId="256"/>
            <ac:spMk id="36" creationId="{C56AE383-06A1-42D3-B1AF-CE22194F54B7}"/>
          </ac:spMkLst>
        </pc:spChg>
        <pc:spChg chg="add del">
          <ac:chgData name="mohammad Hosseinabady" userId="6cd969f51f917c9e" providerId="LiveId" clId="{FFE0CD9A-09F2-491C-8513-1BC484CF2A3A}" dt="2022-01-16T14:22:23.326" v="42" actId="26606"/>
          <ac:spMkLst>
            <pc:docMk/>
            <pc:sldMk cId="2110209492" sldId="256"/>
            <ac:spMk id="37" creationId="{3D70B90B-BED1-4715-9BFE-9622C47A2B2F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39" creationId="{B725BC23-E0DD-4037-B2B8-7B6FA64543FB}"/>
          </ac:spMkLst>
        </pc:spChg>
        <pc:spChg chg="add del">
          <ac:chgData name="mohammad Hosseinabady" userId="6cd969f51f917c9e" providerId="LiveId" clId="{FFE0CD9A-09F2-491C-8513-1BC484CF2A3A}" dt="2022-01-16T14:22:24.276" v="44" actId="26606"/>
          <ac:spMkLst>
            <pc:docMk/>
            <pc:sldMk cId="2110209492" sldId="256"/>
            <ac:spMk id="40" creationId="{6E0D4398-84C2-41B8-BF30-3157F7B18DF2}"/>
          </ac:spMkLst>
        </pc:spChg>
        <pc:spChg chg="add del">
          <ac:chgData name="mohammad Hosseinabady" userId="6cd969f51f917c9e" providerId="LiveId" clId="{FFE0CD9A-09F2-491C-8513-1BC484CF2A3A}" dt="2022-01-16T14:22:24.276" v="44" actId="26606"/>
          <ac:spMkLst>
            <pc:docMk/>
            <pc:sldMk cId="2110209492" sldId="256"/>
            <ac:spMk id="42" creationId="{1E519840-CB5B-442F-AF8C-F848E7699768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45" creationId="{199EE120-2D35-4A48-BAAE-238F986A13DC}"/>
          </ac:spMkLst>
        </pc:spChg>
        <pc:spChg chg="add del">
          <ac:chgData name="mohammad Hosseinabady" userId="6cd969f51f917c9e" providerId="LiveId" clId="{FFE0CD9A-09F2-491C-8513-1BC484CF2A3A}" dt="2022-01-16T14:22:27.964" v="46" actId="26606"/>
          <ac:spMkLst>
            <pc:docMk/>
            <pc:sldMk cId="2110209492" sldId="256"/>
            <ac:spMk id="46" creationId="{9C51935E-4A08-4AE4-8E13-F40CD3C4F1C4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49" creationId="{552F9EAC-0C70-441C-AC78-65174C285730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50" creationId="{0D48F6B8-EF56-4340-982E-F4D6F5DC2F57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51" creationId="{AC596C40-FEA6-4867-853D-CF37DE3B6BF3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52" creationId="{9DC7C5E2-274E-49A3-A8E0-46A5B8CAC3D4}"/>
          </ac:spMkLst>
        </pc:spChg>
        <pc:spChg chg="add del">
          <ac:chgData name="mohammad Hosseinabady" userId="6cd969f51f917c9e" providerId="LiveId" clId="{FFE0CD9A-09F2-491C-8513-1BC484CF2A3A}" dt="2022-01-16T14:23:58.343" v="62" actId="26606"/>
          <ac:spMkLst>
            <pc:docMk/>
            <pc:sldMk cId="2110209492" sldId="256"/>
            <ac:spMk id="53" creationId="{D6CF8D2C-9E01-48EC-8DDF-8A1FF60AED22}"/>
          </ac:spMkLst>
        </pc:spChg>
        <pc:spChg chg="add del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55" creationId="{4A4FF77E-8951-4B91-9543-56BC622DA2F7}"/>
          </ac:spMkLst>
        </pc:spChg>
        <pc:spChg chg="add del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57" creationId="{0DC54ECD-DD7C-4B44-997C-483D88FE1175}"/>
          </ac:spMkLst>
        </pc:spChg>
        <pc:spChg chg="add del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58" creationId="{AF79A868-152F-4392-8D0D-C56B1C229B98}"/>
          </ac:spMkLst>
        </pc:spChg>
        <pc:spChg chg="add del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61" creationId="{DDE0C15E-B6BE-4D7A-86FE-9076B26893BD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2" creationId="{55D20674-CF0C-4687-81B6-A613F871AF46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4" creationId="{C2BD3211-5B9B-40DA-8BD0-C3426AE78CEE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5" creationId="{AD8121B6-45E6-447F-87B8-58EDD064ED93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6" creationId="{FC95B8E3-CBB0-4A5C-B65B-59C12D44BB27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7" creationId="{0EA710C0-F536-4B31-8D0F-28E2F0893A50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8" creationId="{11EB61F8-34CD-4251-9B31-59AB92843F5F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69" creationId="{033FA5DB-69DC-4137-9264-5F838B99043F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0" creationId="{5E98D956-6B7A-4A94-B508-F7A30E642105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1" creationId="{D6A3D2FC-6F98-4157-94A8-7D7FBD56EF86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2" creationId="{17AE16AB-F0AB-4AC3-BD8F-336B5D98CD58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3" creationId="{6C819BFF-25C5-425C-8CD1-789F7A30D26B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4" creationId="{20BE49C6-06E3-4324-91A8-F25B7DA1D564}"/>
          </ac:spMkLst>
        </pc:spChg>
        <pc:spChg chg="add del">
          <ac:chgData name="mohammad Hosseinabady" userId="6cd969f51f917c9e" providerId="LiveId" clId="{FFE0CD9A-09F2-491C-8513-1BC484CF2A3A}" dt="2022-01-16T14:22:29.153" v="48" actId="26606"/>
          <ac:spMkLst>
            <pc:docMk/>
            <pc:sldMk cId="2110209492" sldId="256"/>
            <ac:spMk id="75" creationId="{578ABC8A-B58F-4AAE-8F6F-A07EB9D6DDE6}"/>
          </ac:spMkLst>
        </pc:spChg>
        <pc:spChg chg="add del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76" creationId="{13063C24-C163-4A04-8D0B-40A52400D67B}"/>
          </ac:spMkLst>
        </pc:spChg>
        <pc:spChg chg="add del">
          <ac:chgData name="mohammad Hosseinabady" userId="6cd969f51f917c9e" providerId="LiveId" clId="{FFE0CD9A-09F2-491C-8513-1BC484CF2A3A}" dt="2022-01-16T14:22:44.516" v="50" actId="26606"/>
          <ac:spMkLst>
            <pc:docMk/>
            <pc:sldMk cId="2110209492" sldId="256"/>
            <ac:spMk id="77" creationId="{4AA13AD3-0A4F-475A-BEBB-DEEFF5C096C3}"/>
          </ac:spMkLst>
        </pc:spChg>
        <pc:spChg chg="add del">
          <ac:chgData name="mohammad Hosseinabady" userId="6cd969f51f917c9e" providerId="LiveId" clId="{FFE0CD9A-09F2-491C-8513-1BC484CF2A3A}" dt="2022-01-16T14:22:44.516" v="50" actId="26606"/>
          <ac:spMkLst>
            <pc:docMk/>
            <pc:sldMk cId="2110209492" sldId="256"/>
            <ac:spMk id="78" creationId="{D65E0E3C-32F3-480B-9842-7611BBE2EE9F}"/>
          </ac:spMkLst>
        </pc:spChg>
        <pc:spChg chg="add del">
          <ac:chgData name="mohammad Hosseinabady" userId="6cd969f51f917c9e" providerId="LiveId" clId="{FFE0CD9A-09F2-491C-8513-1BC484CF2A3A}" dt="2022-01-16T14:24:15.488" v="65" actId="26606"/>
          <ac:spMkLst>
            <pc:docMk/>
            <pc:sldMk cId="2110209492" sldId="256"/>
            <ac:spMk id="80" creationId="{EB9B5A19-3592-48E2-BC31-90E092BD68E1}"/>
          </ac:spMkLst>
        </pc:spChg>
        <pc:spChg chg="add del">
          <ac:chgData name="mohammad Hosseinabady" userId="6cd969f51f917c9e" providerId="LiveId" clId="{FFE0CD9A-09F2-491C-8513-1BC484CF2A3A}" dt="2022-01-16T14:22:46.685" v="52" actId="26606"/>
          <ac:spMkLst>
            <pc:docMk/>
            <pc:sldMk cId="2110209492" sldId="256"/>
            <ac:spMk id="81" creationId="{B9BBDDCC-0358-4EDD-9820-287B1D8FDEE8}"/>
          </ac:spMkLst>
        </pc:spChg>
        <pc:spChg chg="add del">
          <ac:chgData name="mohammad Hosseinabady" userId="6cd969f51f917c9e" providerId="LiveId" clId="{FFE0CD9A-09F2-491C-8513-1BC484CF2A3A}" dt="2022-01-16T14:22:46.685" v="52" actId="26606"/>
          <ac:spMkLst>
            <pc:docMk/>
            <pc:sldMk cId="2110209492" sldId="256"/>
            <ac:spMk id="83" creationId="{DE85C6F8-1197-41BB-810E-FD2CBA60E3A9}"/>
          </ac:spMkLst>
        </pc:spChg>
        <pc:spChg chg="add del">
          <ac:chgData name="mohammad Hosseinabady" userId="6cd969f51f917c9e" providerId="LiveId" clId="{FFE0CD9A-09F2-491C-8513-1BC484CF2A3A}" dt="2022-01-16T14:22:46.685" v="52" actId="26606"/>
          <ac:spMkLst>
            <pc:docMk/>
            <pc:sldMk cId="2110209492" sldId="256"/>
            <ac:spMk id="84" creationId="{155C8441-74BB-42B4-8567-536A10555DC9}"/>
          </ac:spMkLst>
        </pc:spChg>
        <pc:spChg chg="add del">
          <ac:chgData name="mohammad Hosseinabady" userId="6cd969f51f917c9e" providerId="LiveId" clId="{FFE0CD9A-09F2-491C-8513-1BC484CF2A3A}" dt="2022-01-16T14:22:46.685" v="52" actId="26606"/>
          <ac:spMkLst>
            <pc:docMk/>
            <pc:sldMk cId="2110209492" sldId="256"/>
            <ac:spMk id="85" creationId="{FBE31AC6-E383-4D2B-9A24-69EEE084D547}"/>
          </ac:spMkLst>
        </pc:spChg>
        <pc:spChg chg="add del">
          <ac:chgData name="mohammad Hosseinabady" userId="6cd969f51f917c9e" providerId="LiveId" clId="{FFE0CD9A-09F2-491C-8513-1BC484CF2A3A}" dt="2022-01-16T14:24:47.859" v="77" actId="26606"/>
          <ac:spMkLst>
            <pc:docMk/>
            <pc:sldMk cId="2110209492" sldId="256"/>
            <ac:spMk id="89" creationId="{09E6BACC-8290-425B-A517-1914E16D829A}"/>
          </ac:spMkLst>
        </pc:spChg>
        <pc:spChg chg="add del">
          <ac:chgData name="mohammad Hosseinabady" userId="6cd969f51f917c9e" providerId="LiveId" clId="{FFE0CD9A-09F2-491C-8513-1BC484CF2A3A}" dt="2022-01-16T14:22:53.799" v="54" actId="26606"/>
          <ac:spMkLst>
            <pc:docMk/>
            <pc:sldMk cId="2110209492" sldId="256"/>
            <ac:spMk id="90" creationId="{A7971386-B2B0-4A38-8D3B-8CF23AAA610C}"/>
          </ac:spMkLst>
        </pc:spChg>
        <pc:spChg chg="add del">
          <ac:chgData name="mohammad Hosseinabady" userId="6cd969f51f917c9e" providerId="LiveId" clId="{FFE0CD9A-09F2-491C-8513-1BC484CF2A3A}" dt="2022-01-16T14:22:53.799" v="54" actId="26606"/>
          <ac:spMkLst>
            <pc:docMk/>
            <pc:sldMk cId="2110209492" sldId="256"/>
            <ac:spMk id="91" creationId="{96AE4BD0-E2D6-4FE1-9295-59E338A45340}"/>
          </ac:spMkLst>
        </pc:spChg>
        <pc:spChg chg="add del">
          <ac:chgData name="mohammad Hosseinabady" userId="6cd969f51f917c9e" providerId="LiveId" clId="{FFE0CD9A-09F2-491C-8513-1BC484CF2A3A}" dt="2022-01-16T14:22:53.799" v="54" actId="26606"/>
          <ac:spMkLst>
            <pc:docMk/>
            <pc:sldMk cId="2110209492" sldId="256"/>
            <ac:spMk id="92" creationId="{0D29D77D-2D4E-4868-960B-BEDA724F5CE2}"/>
          </ac:spMkLst>
        </pc:spChg>
        <pc:spChg chg="add del">
          <ac:chgData name="mohammad Hosseinabady" userId="6cd969f51f917c9e" providerId="LiveId" clId="{FFE0CD9A-09F2-491C-8513-1BC484CF2A3A}" dt="2022-01-16T14:24:15.488" v="65" actId="26606"/>
          <ac:spMkLst>
            <pc:docMk/>
            <pc:sldMk cId="2110209492" sldId="256"/>
            <ac:spMk id="95" creationId="{DD99E1B6-CBC4-4306-9DFC-847D6D135208}"/>
          </ac:spMkLst>
        </pc:spChg>
        <pc:spChg chg="add del">
          <ac:chgData name="mohammad Hosseinabady" userId="6cd969f51f917c9e" providerId="LiveId" clId="{FFE0CD9A-09F2-491C-8513-1BC484CF2A3A}" dt="2022-01-16T14:24:20.121" v="67" actId="26606"/>
          <ac:spMkLst>
            <pc:docMk/>
            <pc:sldMk cId="2110209492" sldId="256"/>
            <ac:spMk id="106" creationId="{A5F57220-B3BC-40FE-9FA8-28584D25CCCA}"/>
          </ac:spMkLst>
        </pc:spChg>
        <pc:spChg chg="add del">
          <ac:chgData name="mohammad Hosseinabady" userId="6cd969f51f917c9e" providerId="LiveId" clId="{FFE0CD9A-09F2-491C-8513-1BC484CF2A3A}" dt="2022-01-16T14:24:23.523" v="69" actId="26606"/>
          <ac:spMkLst>
            <pc:docMk/>
            <pc:sldMk cId="2110209492" sldId="256"/>
            <ac:spMk id="109" creationId="{0E91F5CA-B392-444C-88E3-BF5BAAEBDEB0}"/>
          </ac:spMkLst>
        </pc:spChg>
        <pc:spChg chg="add del">
          <ac:chgData name="mohammad Hosseinabady" userId="6cd969f51f917c9e" providerId="LiveId" clId="{FFE0CD9A-09F2-491C-8513-1BC484CF2A3A}" dt="2022-01-16T14:24:23.523" v="69" actId="26606"/>
          <ac:spMkLst>
            <pc:docMk/>
            <pc:sldMk cId="2110209492" sldId="256"/>
            <ac:spMk id="110" creationId="{0459807F-B6FA-44D3-9A53-C55B6B56884A}"/>
          </ac:spMkLst>
        </pc:spChg>
        <pc:spChg chg="add del">
          <ac:chgData name="mohammad Hosseinabady" userId="6cd969f51f917c9e" providerId="LiveId" clId="{FFE0CD9A-09F2-491C-8513-1BC484CF2A3A}" dt="2022-01-16T14:24:33.619" v="71" actId="26606"/>
          <ac:spMkLst>
            <pc:docMk/>
            <pc:sldMk cId="2110209492" sldId="256"/>
            <ac:spMk id="112" creationId="{70105F5E-5B61-4F51-927C-5B28DB7DD9BB}"/>
          </ac:spMkLst>
        </pc:spChg>
        <pc:spChg chg="add del">
          <ac:chgData name="mohammad Hosseinabady" userId="6cd969f51f917c9e" providerId="LiveId" clId="{FFE0CD9A-09F2-491C-8513-1BC484CF2A3A}" dt="2022-01-16T14:24:33.619" v="71" actId="26606"/>
          <ac:spMkLst>
            <pc:docMk/>
            <pc:sldMk cId="2110209492" sldId="256"/>
            <ac:spMk id="113" creationId="{5882C1C4-D961-459C-91C5-334ABD6E63EA}"/>
          </ac:spMkLst>
        </pc:spChg>
        <pc:spChg chg="add del">
          <ac:chgData name="mohammad Hosseinabady" userId="6cd969f51f917c9e" providerId="LiveId" clId="{FFE0CD9A-09F2-491C-8513-1BC484CF2A3A}" dt="2022-01-16T14:24:33.619" v="71" actId="26606"/>
          <ac:spMkLst>
            <pc:docMk/>
            <pc:sldMk cId="2110209492" sldId="256"/>
            <ac:spMk id="114" creationId="{A7B8B125-A98E-403C-9A7F-494FF789C26E}"/>
          </ac:spMkLst>
        </pc:spChg>
        <pc:spChg chg="add del">
          <ac:chgData name="mohammad Hosseinabady" userId="6cd969f51f917c9e" providerId="LiveId" clId="{FFE0CD9A-09F2-491C-8513-1BC484CF2A3A}" dt="2022-01-16T14:24:38.554" v="73" actId="26606"/>
          <ac:spMkLst>
            <pc:docMk/>
            <pc:sldMk cId="2110209492" sldId="256"/>
            <ac:spMk id="117" creationId="{C3B0A228-9EA3-4009-A82E-9402BBC726A0}"/>
          </ac:spMkLst>
        </pc:spChg>
        <pc:spChg chg="add del">
          <ac:chgData name="mohammad Hosseinabady" userId="6cd969f51f917c9e" providerId="LiveId" clId="{FFE0CD9A-09F2-491C-8513-1BC484CF2A3A}" dt="2022-01-16T14:24:38.554" v="73" actId="26606"/>
          <ac:spMkLst>
            <pc:docMk/>
            <pc:sldMk cId="2110209492" sldId="256"/>
            <ac:spMk id="118" creationId="{48D8C03A-D73E-4E89-A17E-452429264DE0}"/>
          </ac:spMkLst>
        </pc:spChg>
        <pc:spChg chg="add del">
          <ac:chgData name="mohammad Hosseinabady" userId="6cd969f51f917c9e" providerId="LiveId" clId="{FFE0CD9A-09F2-491C-8513-1BC484CF2A3A}" dt="2022-01-16T14:24:40.822" v="75" actId="26606"/>
          <ac:spMkLst>
            <pc:docMk/>
            <pc:sldMk cId="2110209492" sldId="256"/>
            <ac:spMk id="120" creationId="{875485B9-8EE1-447A-9C08-F7D6B532A8CF}"/>
          </ac:spMkLst>
        </pc:spChg>
        <pc:spChg chg="add del">
          <ac:chgData name="mohammad Hosseinabady" userId="6cd969f51f917c9e" providerId="LiveId" clId="{FFE0CD9A-09F2-491C-8513-1BC484CF2A3A}" dt="2022-01-16T14:24:40.822" v="75" actId="26606"/>
          <ac:spMkLst>
            <pc:docMk/>
            <pc:sldMk cId="2110209492" sldId="256"/>
            <ac:spMk id="121" creationId="{B963707F-B98C-4143-AFCF-D6B56C975C5A}"/>
          </ac:spMkLst>
        </pc:spChg>
        <pc:spChg chg="add del">
          <ac:chgData name="mohammad Hosseinabady" userId="6cd969f51f917c9e" providerId="LiveId" clId="{FFE0CD9A-09F2-491C-8513-1BC484CF2A3A}" dt="2022-01-16T14:24:40.822" v="75" actId="26606"/>
          <ac:spMkLst>
            <pc:docMk/>
            <pc:sldMk cId="2110209492" sldId="256"/>
            <ac:spMk id="122" creationId="{88D2DFBB-460D-4ECB-BD76-509C99DAD65A}"/>
          </ac:spMkLst>
        </pc:spChg>
        <pc:spChg chg="add del">
          <ac:chgData name="mohammad Hosseinabady" userId="6cd969f51f917c9e" providerId="LiveId" clId="{FFE0CD9A-09F2-491C-8513-1BC484CF2A3A}" dt="2022-01-16T14:24:47.859" v="77" actId="26606"/>
          <ac:spMkLst>
            <pc:docMk/>
            <pc:sldMk cId="2110209492" sldId="256"/>
            <ac:spMk id="124" creationId="{1DB043B4-68C6-45B9-82AC-A5800EADB8DB}"/>
          </ac:spMkLst>
        </pc:spChg>
        <pc:spChg chg="add del">
          <ac:chgData name="mohammad Hosseinabady" userId="6cd969f51f917c9e" providerId="LiveId" clId="{FFE0CD9A-09F2-491C-8513-1BC484CF2A3A}" dt="2022-01-16T14:24:47.859" v="77" actId="26606"/>
          <ac:spMkLst>
            <pc:docMk/>
            <pc:sldMk cId="2110209492" sldId="256"/>
            <ac:spMk id="125" creationId="{D87560B9-86B8-4558-93E9-FAB8DBE40C16}"/>
          </ac:spMkLst>
        </pc:spChg>
        <pc:spChg chg="add del">
          <ac:chgData name="mohammad Hosseinabady" userId="6cd969f51f917c9e" providerId="LiveId" clId="{FFE0CD9A-09F2-491C-8513-1BC484CF2A3A}" dt="2022-01-16T14:24:47.859" v="77" actId="26606"/>
          <ac:spMkLst>
            <pc:docMk/>
            <pc:sldMk cId="2110209492" sldId="256"/>
            <ac:spMk id="126" creationId="{71400469-1077-4353-BFB5-E4159ADF1921}"/>
          </ac:spMkLst>
        </pc:spChg>
        <pc:spChg chg="add del">
          <ac:chgData name="mohammad Hosseinabady" userId="6cd969f51f917c9e" providerId="LiveId" clId="{FFE0CD9A-09F2-491C-8513-1BC484CF2A3A}" dt="2022-01-16T14:24:47.859" v="77" actId="26606"/>
          <ac:spMkLst>
            <pc:docMk/>
            <pc:sldMk cId="2110209492" sldId="256"/>
            <ac:spMk id="127" creationId="{F28851F7-6B20-43F1-90FF-B41CE11AFC7E}"/>
          </ac:spMkLst>
        </pc:spChg>
        <pc:spChg chg="add del">
          <ac:chgData name="mohammad Hosseinabady" userId="6cd969f51f917c9e" providerId="LiveId" clId="{FFE0CD9A-09F2-491C-8513-1BC484CF2A3A}" dt="2022-01-16T14:24:48.838" v="79" actId="26606"/>
          <ac:spMkLst>
            <pc:docMk/>
            <pc:sldMk cId="2110209492" sldId="256"/>
            <ac:spMk id="129" creationId="{9B7AD9F6-8CE7-4299-8FC6-328F4DCD3FF9}"/>
          </ac:spMkLst>
        </pc:spChg>
        <pc:spChg chg="add del">
          <ac:chgData name="mohammad Hosseinabady" userId="6cd969f51f917c9e" providerId="LiveId" clId="{FFE0CD9A-09F2-491C-8513-1BC484CF2A3A}" dt="2022-01-16T14:24:48.838" v="79" actId="26606"/>
          <ac:spMkLst>
            <pc:docMk/>
            <pc:sldMk cId="2110209492" sldId="256"/>
            <ac:spMk id="130" creationId="{F49775AF-8896-43EE-92C6-83497D6DC56F}"/>
          </ac:spMkLst>
        </pc:spChg>
        <pc:spChg chg="add del">
          <ac:chgData name="mohammad Hosseinabady" userId="6cd969f51f917c9e" providerId="LiveId" clId="{FFE0CD9A-09F2-491C-8513-1BC484CF2A3A}" dt="2022-01-16T14:24:53.179" v="81" actId="26606"/>
          <ac:spMkLst>
            <pc:docMk/>
            <pc:sldMk cId="2110209492" sldId="256"/>
            <ac:spMk id="132" creationId="{9C51935E-4A08-4AE4-8E13-F40CD3C4F1C4}"/>
          </ac:spMkLst>
        </pc:spChg>
        <pc:spChg chg="add del">
          <ac:chgData name="mohammad Hosseinabady" userId="6cd969f51f917c9e" providerId="LiveId" clId="{FFE0CD9A-09F2-491C-8513-1BC484CF2A3A}" dt="2022-01-16T14:24:54.348" v="83" actId="26606"/>
          <ac:spMkLst>
            <pc:docMk/>
            <pc:sldMk cId="2110209492" sldId="256"/>
            <ac:spMk id="138" creationId="{1DB043B4-68C6-45B9-82AC-A5800EADB8DB}"/>
          </ac:spMkLst>
        </pc:spChg>
        <pc:spChg chg="add del">
          <ac:chgData name="mohammad Hosseinabady" userId="6cd969f51f917c9e" providerId="LiveId" clId="{FFE0CD9A-09F2-491C-8513-1BC484CF2A3A}" dt="2022-01-16T14:24:54.348" v="83" actId="26606"/>
          <ac:spMkLst>
            <pc:docMk/>
            <pc:sldMk cId="2110209492" sldId="256"/>
            <ac:spMk id="139" creationId="{D87560B9-86B8-4558-93E9-FAB8DBE40C16}"/>
          </ac:spMkLst>
        </pc:spChg>
        <pc:spChg chg="add del">
          <ac:chgData name="mohammad Hosseinabady" userId="6cd969f51f917c9e" providerId="LiveId" clId="{FFE0CD9A-09F2-491C-8513-1BC484CF2A3A}" dt="2022-01-16T14:24:54.348" v="83" actId="26606"/>
          <ac:spMkLst>
            <pc:docMk/>
            <pc:sldMk cId="2110209492" sldId="256"/>
            <ac:spMk id="140" creationId="{71400469-1077-4353-BFB5-E4159ADF1921}"/>
          </ac:spMkLst>
        </pc:spChg>
        <pc:spChg chg="add del">
          <ac:chgData name="mohammad Hosseinabady" userId="6cd969f51f917c9e" providerId="LiveId" clId="{FFE0CD9A-09F2-491C-8513-1BC484CF2A3A}" dt="2022-01-16T14:24:54.348" v="83" actId="26606"/>
          <ac:spMkLst>
            <pc:docMk/>
            <pc:sldMk cId="2110209492" sldId="256"/>
            <ac:spMk id="141" creationId="{F28851F7-6B20-43F1-90FF-B41CE11AFC7E}"/>
          </ac:spMkLst>
        </pc:spChg>
        <pc:spChg chg="add del">
          <ac:chgData name="mohammad Hosseinabady" userId="6cd969f51f917c9e" providerId="LiveId" clId="{FFE0CD9A-09F2-491C-8513-1BC484CF2A3A}" dt="2022-01-16T14:24:54.348" v="83" actId="26606"/>
          <ac:spMkLst>
            <pc:docMk/>
            <pc:sldMk cId="2110209492" sldId="256"/>
            <ac:spMk id="142" creationId="{09E6BACC-8290-425B-A517-1914E16D829A}"/>
          </ac:spMkLst>
        </pc:spChg>
        <pc:spChg chg="add mod">
          <ac:chgData name="mohammad Hosseinabady" userId="6cd969f51f917c9e" providerId="LiveId" clId="{FFE0CD9A-09F2-491C-8513-1BC484CF2A3A}" dt="2022-01-16T14:25:15.713" v="90" actId="14100"/>
          <ac:spMkLst>
            <pc:docMk/>
            <pc:sldMk cId="2110209492" sldId="256"/>
            <ac:spMk id="143" creationId="{582BE0C6-53AA-4F1C-8630-A102EFAC0706}"/>
          </ac:spMkLst>
        </pc:spChg>
        <pc:spChg chg="add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144" creationId="{875485B9-8EE1-447A-9C08-F7D6B532A8CF}"/>
          </ac:spMkLst>
        </pc:spChg>
        <pc:spChg chg="add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145" creationId="{B963707F-B98C-4143-AFCF-D6B56C975C5A}"/>
          </ac:spMkLst>
        </pc:spChg>
        <pc:spChg chg="add">
          <ac:chgData name="mohammad Hosseinabady" userId="6cd969f51f917c9e" providerId="LiveId" clId="{FFE0CD9A-09F2-491C-8513-1BC484CF2A3A}" dt="2022-01-16T14:24:54.398" v="84" actId="26606"/>
          <ac:spMkLst>
            <pc:docMk/>
            <pc:sldMk cId="2110209492" sldId="256"/>
            <ac:spMk id="146" creationId="{88D2DFBB-460D-4ECB-BD76-509C99DAD65A}"/>
          </ac:spMkLst>
        </pc:spChg>
        <pc:spChg chg="add mod">
          <ac:chgData name="mohammad Hosseinabady" userId="6cd969f51f917c9e" providerId="LiveId" clId="{FFE0CD9A-09F2-491C-8513-1BC484CF2A3A}" dt="2022-01-16T14:27:57.455" v="136" actId="14838"/>
          <ac:spMkLst>
            <pc:docMk/>
            <pc:sldMk cId="2110209492" sldId="256"/>
            <ac:spMk id="147" creationId="{DDC1E9EB-B298-4684-872E-71D261838DD9}"/>
          </ac:spMkLst>
        </pc:spChg>
        <pc:spChg chg="add del mod">
          <ac:chgData name="mohammad Hosseinabady" userId="6cd969f51f917c9e" providerId="LiveId" clId="{FFE0CD9A-09F2-491C-8513-1BC484CF2A3A}" dt="2022-01-16T14:50:17.028" v="278" actId="21"/>
          <ac:spMkLst>
            <pc:docMk/>
            <pc:sldMk cId="2110209492" sldId="256"/>
            <ac:spMk id="148" creationId="{C4EE6888-869F-416F-B158-A5200D8AD805}"/>
          </ac:spMkLst>
        </pc:spChg>
        <pc:spChg chg="add del mod">
          <ac:chgData name="mohammad Hosseinabady" userId="6cd969f51f917c9e" providerId="LiveId" clId="{FFE0CD9A-09F2-491C-8513-1BC484CF2A3A}" dt="2022-01-16T15:14:36.100" v="439" actId="478"/>
          <ac:spMkLst>
            <pc:docMk/>
            <pc:sldMk cId="2110209492" sldId="256"/>
            <ac:spMk id="149" creationId="{B5D782DB-7651-4943-A4C8-0E7E4E660F2B}"/>
          </ac:spMkLst>
        </pc:spChg>
        <pc:spChg chg="add del mod">
          <ac:chgData name="mohammad Hosseinabady" userId="6cd969f51f917c9e" providerId="LiveId" clId="{FFE0CD9A-09F2-491C-8513-1BC484CF2A3A}" dt="2022-01-16T14:52:39.888" v="360" actId="478"/>
          <ac:spMkLst>
            <pc:docMk/>
            <pc:sldMk cId="2110209492" sldId="256"/>
            <ac:spMk id="150" creationId="{45CDF1B1-FE1F-4883-A6E4-250F6A831E44}"/>
          </ac:spMkLst>
        </pc:spChg>
        <pc:grpChg chg="add del">
          <ac:chgData name="mohammad Hosseinabady" userId="6cd969f51f917c9e" providerId="LiveId" clId="{FFE0CD9A-09F2-491C-8513-1BC484CF2A3A}" dt="2022-01-16T14:22:27.964" v="46" actId="26606"/>
          <ac:grpSpMkLst>
            <pc:docMk/>
            <pc:sldMk cId="2110209492" sldId="256"/>
            <ac:grpSpMk id="47" creationId="{6E2935B3-43F9-4F49-AEEE-A09015DDFF57}"/>
          </ac:grpSpMkLst>
        </pc:grpChg>
        <pc:grpChg chg="add del">
          <ac:chgData name="mohammad Hosseinabady" userId="6cd969f51f917c9e" providerId="LiveId" clId="{FFE0CD9A-09F2-491C-8513-1BC484CF2A3A}" dt="2022-01-16T14:22:27.964" v="46" actId="26606"/>
          <ac:grpSpMkLst>
            <pc:docMk/>
            <pc:sldMk cId="2110209492" sldId="256"/>
            <ac:grpSpMk id="56" creationId="{614A0AA1-C9DD-452F-AF3C-8231C0CD8325}"/>
          </ac:grpSpMkLst>
        </pc:grpChg>
        <pc:grpChg chg="add del">
          <ac:chgData name="mohammad Hosseinabady" userId="6cd969f51f917c9e" providerId="LiveId" clId="{FFE0CD9A-09F2-491C-8513-1BC484CF2A3A}" dt="2022-01-16T14:24:15.488" v="65" actId="26606"/>
          <ac:grpSpMkLst>
            <pc:docMk/>
            <pc:sldMk cId="2110209492" sldId="256"/>
            <ac:grpSpMk id="94" creationId="{E2548C40-4C00-4E91-BFA6-84B4D66225A4}"/>
          </ac:grpSpMkLst>
        </pc:grpChg>
        <pc:grpChg chg="add del">
          <ac:chgData name="mohammad Hosseinabady" userId="6cd969f51f917c9e" providerId="LiveId" clId="{FFE0CD9A-09F2-491C-8513-1BC484CF2A3A}" dt="2022-01-16T14:24:53.179" v="81" actId="26606"/>
          <ac:grpSpMkLst>
            <pc:docMk/>
            <pc:sldMk cId="2110209492" sldId="256"/>
            <ac:grpSpMk id="133" creationId="{4B7AF231-444C-44D0-B791-BAFE395E36AC}"/>
          </ac:grpSpMkLst>
        </pc:grpChg>
        <pc:picChg chg="add del mod">
          <ac:chgData name="mohammad Hosseinabady" userId="6cd969f51f917c9e" providerId="LiveId" clId="{FFE0CD9A-09F2-491C-8513-1BC484CF2A3A}" dt="2022-01-16T14:22:14.165" v="34" actId="26606"/>
          <ac:picMkLst>
            <pc:docMk/>
            <pc:sldMk cId="2110209492" sldId="256"/>
            <ac:picMk id="4" creationId="{5797EBBF-575D-45C1-BA51-A40F2905FEE9}"/>
          </ac:picMkLst>
        </pc:picChg>
        <pc:picChg chg="add del mod">
          <ac:chgData name="mohammad Hosseinabady" userId="6cd969f51f917c9e" providerId="LiveId" clId="{FFE0CD9A-09F2-491C-8513-1BC484CF2A3A}" dt="2022-01-16T14:23:15.936" v="58" actId="26606"/>
          <ac:picMkLst>
            <pc:docMk/>
            <pc:sldMk cId="2110209492" sldId="256"/>
            <ac:picMk id="6" creationId="{1FD02FCB-C408-4287-9963-1A793E2703EE}"/>
          </ac:picMkLst>
        </pc:picChg>
        <pc:picChg chg="add del">
          <ac:chgData name="mohammad Hosseinabady" userId="6cd969f51f917c9e" providerId="LiveId" clId="{FFE0CD9A-09F2-491C-8513-1BC484CF2A3A}" dt="2022-01-16T14:23:51.830" v="60" actId="26606"/>
          <ac:picMkLst>
            <pc:docMk/>
            <pc:sldMk cId="2110209492" sldId="256"/>
            <ac:picMk id="14" creationId="{29D0426D-28A3-4F28-81DB-BC5B01705EB9}"/>
          </ac:picMkLst>
        </pc:picChg>
        <pc:picChg chg="add del">
          <ac:chgData name="mohammad Hosseinabady" userId="6cd969f51f917c9e" providerId="LiveId" clId="{FFE0CD9A-09F2-491C-8513-1BC484CF2A3A}" dt="2022-01-16T14:22:17.140" v="36" actId="26606"/>
          <ac:picMkLst>
            <pc:docMk/>
            <pc:sldMk cId="2110209492" sldId="256"/>
            <ac:picMk id="20" creationId="{CD4D1C87-5CE5-49F9-B2CA-970837C212B3}"/>
          </ac:picMkLst>
        </pc:picChg>
        <pc:picChg chg="add del">
          <ac:chgData name="mohammad Hosseinabady" userId="6cd969f51f917c9e" providerId="LiveId" clId="{FFE0CD9A-09F2-491C-8513-1BC484CF2A3A}" dt="2022-01-16T14:22:20.140" v="38" actId="26606"/>
          <ac:picMkLst>
            <pc:docMk/>
            <pc:sldMk cId="2110209492" sldId="256"/>
            <ac:picMk id="27" creationId="{95D6BA4D-67DE-4666-8EEF-6FB231B12F6C}"/>
          </ac:picMkLst>
        </pc:picChg>
        <pc:picChg chg="add del">
          <ac:chgData name="mohammad Hosseinabady" userId="6cd969f51f917c9e" providerId="LiveId" clId="{FFE0CD9A-09F2-491C-8513-1BC484CF2A3A}" dt="2022-01-16T14:22:20.751" v="40" actId="26606"/>
          <ac:picMkLst>
            <pc:docMk/>
            <pc:sldMk cId="2110209492" sldId="256"/>
            <ac:picMk id="33" creationId="{3C616009-E7A1-419F-8679-758ABB14989F}"/>
          </ac:picMkLst>
        </pc:picChg>
        <pc:picChg chg="add del">
          <ac:chgData name="mohammad Hosseinabady" userId="6cd969f51f917c9e" providerId="LiveId" clId="{FFE0CD9A-09F2-491C-8513-1BC484CF2A3A}" dt="2022-01-16T14:22:23.326" v="42" actId="26606"/>
          <ac:picMkLst>
            <pc:docMk/>
            <pc:sldMk cId="2110209492" sldId="256"/>
            <ac:picMk id="38" creationId="{FB5959D5-352F-455D-A0AC-0EA492BC470A}"/>
          </ac:picMkLst>
        </pc:picChg>
        <pc:picChg chg="add del">
          <ac:chgData name="mohammad Hosseinabady" userId="6cd969f51f917c9e" providerId="LiveId" clId="{FFE0CD9A-09F2-491C-8513-1BC484CF2A3A}" dt="2022-01-16T14:22:24.276" v="44" actId="26606"/>
          <ac:picMkLst>
            <pc:docMk/>
            <pc:sldMk cId="2110209492" sldId="256"/>
            <ac:picMk id="41" creationId="{8653A77A-39C8-48C5-BCBB-A85117EBF23D}"/>
          </ac:picMkLst>
        </pc:picChg>
        <pc:picChg chg="add del">
          <ac:chgData name="mohammad Hosseinabady" userId="6cd969f51f917c9e" providerId="LiveId" clId="{FFE0CD9A-09F2-491C-8513-1BC484CF2A3A}" dt="2022-01-16T14:23:58.343" v="62" actId="26606"/>
          <ac:picMkLst>
            <pc:docMk/>
            <pc:sldMk cId="2110209492" sldId="256"/>
            <ac:picMk id="48" creationId="{8CA03292-3482-4929-BBB0-539B284DB63D}"/>
          </ac:picMkLst>
        </pc:picChg>
        <pc:picChg chg="add mod ord">
          <ac:chgData name="mohammad Hosseinabady" userId="6cd969f51f917c9e" providerId="LiveId" clId="{FFE0CD9A-09F2-491C-8513-1BC484CF2A3A}" dt="2022-01-16T14:24:54.398" v="84" actId="26606"/>
          <ac:picMkLst>
            <pc:docMk/>
            <pc:sldMk cId="2110209492" sldId="256"/>
            <ac:picMk id="59" creationId="{29D0426D-28A3-4F28-81DB-BC5B01705EB9}"/>
          </ac:picMkLst>
        </pc:picChg>
        <pc:picChg chg="add del">
          <ac:chgData name="mohammad Hosseinabady" userId="6cd969f51f917c9e" providerId="LiveId" clId="{FFE0CD9A-09F2-491C-8513-1BC484CF2A3A}" dt="2022-01-16T14:22:27.964" v="46" actId="26606"/>
          <ac:picMkLst>
            <pc:docMk/>
            <pc:sldMk cId="2110209492" sldId="256"/>
            <ac:picMk id="60" creationId="{27183CB1-832A-485F-AF36-7F53931E5A1C}"/>
          </ac:picMkLst>
        </pc:picChg>
        <pc:picChg chg="add del">
          <ac:chgData name="mohammad Hosseinabady" userId="6cd969f51f917c9e" providerId="LiveId" clId="{FFE0CD9A-09F2-491C-8513-1BC484CF2A3A}" dt="2022-01-16T14:22:29.153" v="48" actId="26606"/>
          <ac:picMkLst>
            <pc:docMk/>
            <pc:sldMk cId="2110209492" sldId="256"/>
            <ac:picMk id="63" creationId="{1A04CB64-0161-4899-8C45-A452313BDB95}"/>
          </ac:picMkLst>
        </pc:picChg>
        <pc:picChg chg="add del">
          <ac:chgData name="mohammad Hosseinabady" userId="6cd969f51f917c9e" providerId="LiveId" clId="{FFE0CD9A-09F2-491C-8513-1BC484CF2A3A}" dt="2022-01-16T14:22:44.516" v="50" actId="26606"/>
          <ac:picMkLst>
            <pc:docMk/>
            <pc:sldMk cId="2110209492" sldId="256"/>
            <ac:picMk id="79" creationId="{C2F52CAA-08E6-411F-9014-E11DBF8BCEC1}"/>
          </ac:picMkLst>
        </pc:picChg>
        <pc:picChg chg="add del">
          <ac:chgData name="mohammad Hosseinabady" userId="6cd969f51f917c9e" providerId="LiveId" clId="{FFE0CD9A-09F2-491C-8513-1BC484CF2A3A}" dt="2022-01-16T14:22:46.685" v="52" actId="26606"/>
          <ac:picMkLst>
            <pc:docMk/>
            <pc:sldMk cId="2110209492" sldId="256"/>
            <ac:picMk id="82" creationId="{D60AC3FE-AF58-46F5-880C-D6950D2E8FA8}"/>
          </ac:picMkLst>
        </pc:picChg>
        <pc:picChg chg="add del">
          <ac:chgData name="mohammad Hosseinabady" userId="6cd969f51f917c9e" providerId="LiveId" clId="{FFE0CD9A-09F2-491C-8513-1BC484CF2A3A}" dt="2022-01-16T14:22:53.799" v="54" actId="26606"/>
          <ac:picMkLst>
            <pc:docMk/>
            <pc:sldMk cId="2110209492" sldId="256"/>
            <ac:picMk id="93" creationId="{BBBDC656-E6AC-448B-85C0-00709CD5AD44}"/>
          </ac:picMkLst>
        </pc:picChg>
        <pc:cxnChg chg="add del">
          <ac:chgData name="mohammad Hosseinabady" userId="6cd969f51f917c9e" providerId="LiveId" clId="{FFE0CD9A-09F2-491C-8513-1BC484CF2A3A}" dt="2022-01-16T14:22:20.751" v="40" actId="26606"/>
          <ac:cxnSpMkLst>
            <pc:docMk/>
            <pc:sldMk cId="2110209492" sldId="256"/>
            <ac:cxnSpMk id="32" creationId="{E3B95BE3-D5B2-4F38-9A01-17866C9FBA6E}"/>
          </ac:cxnSpMkLst>
        </pc:cxnChg>
        <pc:cxnChg chg="add del">
          <ac:chgData name="mohammad Hosseinabady" userId="6cd969f51f917c9e" providerId="LiveId" clId="{FFE0CD9A-09F2-491C-8513-1BC484CF2A3A}" dt="2022-01-16T14:22:24.276" v="44" actId="26606"/>
          <ac:cxnSpMkLst>
            <pc:docMk/>
            <pc:sldMk cId="2110209492" sldId="256"/>
            <ac:cxnSpMk id="43" creationId="{AC7EF422-3076-48F2-A38B-7CA851778E05}"/>
          </ac:cxnSpMkLst>
        </pc:cxnChg>
        <pc:cxnChg chg="add del">
          <ac:chgData name="mohammad Hosseinabady" userId="6cd969f51f917c9e" providerId="LiveId" clId="{FFE0CD9A-09F2-491C-8513-1BC484CF2A3A}" dt="2022-01-16T14:22:24.276" v="44" actId="26606"/>
          <ac:cxnSpMkLst>
            <pc:docMk/>
            <pc:sldMk cId="2110209492" sldId="256"/>
            <ac:cxnSpMk id="44" creationId="{6896548C-21A4-493D-B220-64E89F1EF6D7}"/>
          </ac:cxnSpMkLst>
        </pc:cxnChg>
        <pc:cxnChg chg="add del">
          <ac:chgData name="mohammad Hosseinabady" userId="6cd969f51f917c9e" providerId="LiveId" clId="{FFE0CD9A-09F2-491C-8513-1BC484CF2A3A}" dt="2022-01-16T14:22:46.685" v="52" actId="26606"/>
          <ac:cxnSpMkLst>
            <pc:docMk/>
            <pc:sldMk cId="2110209492" sldId="256"/>
            <ac:cxnSpMk id="86" creationId="{2DD089E2-CEA3-48C4-9094-610D00D9460C}"/>
          </ac:cxnSpMkLst>
        </pc:cxnChg>
        <pc:cxnChg chg="add del">
          <ac:chgData name="mohammad Hosseinabady" userId="6cd969f51f917c9e" providerId="LiveId" clId="{FFE0CD9A-09F2-491C-8513-1BC484CF2A3A}" dt="2022-01-16T14:22:46.685" v="52" actId="26606"/>
          <ac:cxnSpMkLst>
            <pc:docMk/>
            <pc:sldMk cId="2110209492" sldId="256"/>
            <ac:cxnSpMk id="87" creationId="{2F49F475-10BF-4E7D-9BE8-5329BCAFE2C8}"/>
          </ac:cxnSpMkLst>
        </pc:cxnChg>
        <pc:cxnChg chg="add del">
          <ac:chgData name="mohammad Hosseinabady" userId="6cd969f51f917c9e" providerId="LiveId" clId="{FFE0CD9A-09F2-491C-8513-1BC484CF2A3A}" dt="2022-01-16T14:22:46.685" v="52" actId="26606"/>
          <ac:cxnSpMkLst>
            <pc:docMk/>
            <pc:sldMk cId="2110209492" sldId="256"/>
            <ac:cxnSpMk id="88" creationId="{621E947D-525D-4D2A-B0C3-E1BFCA6060FD}"/>
          </ac:cxnSpMkLst>
        </pc:cxnChg>
        <pc:cxnChg chg="add del">
          <ac:chgData name="mohammad Hosseinabady" userId="6cd969f51f917c9e" providerId="LiveId" clId="{FFE0CD9A-09F2-491C-8513-1BC484CF2A3A}" dt="2022-01-16T14:24:20.121" v="67" actId="26606"/>
          <ac:cxnSpMkLst>
            <pc:docMk/>
            <pc:sldMk cId="2110209492" sldId="256"/>
            <ac:cxnSpMk id="107" creationId="{E162CD6F-E89D-4CC2-BA38-20EB86002FDE}"/>
          </ac:cxnSpMkLst>
        </pc:cxnChg>
        <pc:cxnChg chg="add del">
          <ac:chgData name="mohammad Hosseinabady" userId="6cd969f51f917c9e" providerId="LiveId" clId="{FFE0CD9A-09F2-491C-8513-1BC484CF2A3A}" dt="2022-01-16T14:24:33.619" v="71" actId="26606"/>
          <ac:cxnSpMkLst>
            <pc:docMk/>
            <pc:sldMk cId="2110209492" sldId="256"/>
            <ac:cxnSpMk id="115" creationId="{20B1C5DD-CB08-4407-9D12-CC2C42B047A7}"/>
          </ac:cxnSpMkLst>
        </pc:cxnChg>
      </pc:sldChg>
      <pc:sldChg chg="addSp delSp modSp new del mod">
        <pc:chgData name="mohammad Hosseinabady" userId="6cd969f51f917c9e" providerId="LiveId" clId="{FFE0CD9A-09F2-491C-8513-1BC484CF2A3A}" dt="2022-01-16T14:52:59.814" v="363" actId="47"/>
        <pc:sldMkLst>
          <pc:docMk/>
          <pc:sldMk cId="622010520" sldId="257"/>
        </pc:sldMkLst>
        <pc:spChg chg="mod">
          <ac:chgData name="mohammad Hosseinabady" userId="6cd969f51f917c9e" providerId="LiveId" clId="{FFE0CD9A-09F2-491C-8513-1BC484CF2A3A}" dt="2022-01-16T14:50:31.821" v="292" actId="20577"/>
          <ac:spMkLst>
            <pc:docMk/>
            <pc:sldMk cId="622010520" sldId="257"/>
            <ac:spMk id="2" creationId="{2666D9E6-404A-4D1E-B518-922DB25570C2}"/>
          </ac:spMkLst>
        </pc:spChg>
        <pc:spChg chg="del">
          <ac:chgData name="mohammad Hosseinabady" userId="6cd969f51f917c9e" providerId="LiveId" clId="{FFE0CD9A-09F2-491C-8513-1BC484CF2A3A}" dt="2022-01-16T14:42:32.803" v="220" actId="478"/>
          <ac:spMkLst>
            <pc:docMk/>
            <pc:sldMk cId="622010520" sldId="257"/>
            <ac:spMk id="3" creationId="{C8A3A26B-EEAE-4C00-A98E-046C4531D975}"/>
          </ac:spMkLst>
        </pc:spChg>
        <pc:spChg chg="add del mod">
          <ac:chgData name="mohammad Hosseinabady" userId="6cd969f51f917c9e" providerId="LiveId" clId="{FFE0CD9A-09F2-491C-8513-1BC484CF2A3A}" dt="2022-01-16T14:28:10.894" v="137" actId="21"/>
          <ac:spMkLst>
            <pc:docMk/>
            <pc:sldMk cId="622010520" sldId="257"/>
            <ac:spMk id="4" creationId="{E21B5B88-2737-4C1F-88D3-502891329242}"/>
          </ac:spMkLst>
        </pc:spChg>
        <pc:spChg chg="add del mod">
          <ac:chgData name="mohammad Hosseinabady" userId="6cd969f51f917c9e" providerId="LiveId" clId="{FFE0CD9A-09F2-491C-8513-1BC484CF2A3A}" dt="2022-01-16T14:28:10.894" v="137" actId="21"/>
          <ac:spMkLst>
            <pc:docMk/>
            <pc:sldMk cId="622010520" sldId="257"/>
            <ac:spMk id="5" creationId="{A88CDE6A-C936-432D-8C59-B9B4F7A16846}"/>
          </ac:spMkLst>
        </pc:spChg>
        <pc:spChg chg="add mod">
          <ac:chgData name="mohammad Hosseinabady" userId="6cd969f51f917c9e" providerId="LiveId" clId="{FFE0CD9A-09F2-491C-8513-1BC484CF2A3A}" dt="2022-01-16T14:50:51.119" v="320" actId="14100"/>
          <ac:spMkLst>
            <pc:docMk/>
            <pc:sldMk cId="622010520" sldId="257"/>
            <ac:spMk id="8" creationId="{7025EF80-1D02-481E-BEDA-A8D164DB6991}"/>
          </ac:spMkLst>
        </pc:spChg>
        <pc:spChg chg="add del mod">
          <ac:chgData name="mohammad Hosseinabady" userId="6cd969f51f917c9e" providerId="LiveId" clId="{FFE0CD9A-09F2-491C-8513-1BC484CF2A3A}" dt="2022-01-16T14:43:11.468" v="228" actId="22"/>
          <ac:spMkLst>
            <pc:docMk/>
            <pc:sldMk cId="622010520" sldId="257"/>
            <ac:spMk id="10" creationId="{3F771E8E-F231-46B7-85C4-D3D9AE7B44B7}"/>
          </ac:spMkLst>
        </pc:spChg>
        <pc:spChg chg="add del mod">
          <ac:chgData name="mohammad Hosseinabady" userId="6cd969f51f917c9e" providerId="LiveId" clId="{FFE0CD9A-09F2-491C-8513-1BC484CF2A3A}" dt="2022-01-16T14:50:55.726" v="321" actId="478"/>
          <ac:spMkLst>
            <pc:docMk/>
            <pc:sldMk cId="622010520" sldId="257"/>
            <ac:spMk id="12" creationId="{8A9A068C-15F6-44AA-B108-3C0E4A4CB5B9}"/>
          </ac:spMkLst>
        </pc:spChg>
        <pc:spChg chg="add del mod">
          <ac:chgData name="mohammad Hosseinabady" userId="6cd969f51f917c9e" providerId="LiveId" clId="{FFE0CD9A-09F2-491C-8513-1BC484CF2A3A}" dt="2022-01-16T14:51:12.500" v="329"/>
          <ac:spMkLst>
            <pc:docMk/>
            <pc:sldMk cId="622010520" sldId="257"/>
            <ac:spMk id="14" creationId="{68AEB028-D638-4AB7-851A-EA61F865A5A0}"/>
          </ac:spMkLst>
        </pc:spChg>
        <pc:spChg chg="add mod">
          <ac:chgData name="mohammad Hosseinabady" userId="6cd969f51f917c9e" providerId="LiveId" clId="{FFE0CD9A-09F2-491C-8513-1BC484CF2A3A}" dt="2022-01-16T14:51:11.551" v="327" actId="1076"/>
          <ac:spMkLst>
            <pc:docMk/>
            <pc:sldMk cId="622010520" sldId="257"/>
            <ac:spMk id="18" creationId="{825CFCED-D4DD-4D4E-9742-2CC0600A85B0}"/>
          </ac:spMkLst>
        </pc:spChg>
        <pc:spChg chg="add mod">
          <ac:chgData name="mohammad Hosseinabady" userId="6cd969f51f917c9e" providerId="LiveId" clId="{FFE0CD9A-09F2-491C-8513-1BC484CF2A3A}" dt="2022-01-16T14:52:10.167" v="357" actId="14838"/>
          <ac:spMkLst>
            <pc:docMk/>
            <pc:sldMk cId="622010520" sldId="257"/>
            <ac:spMk id="19" creationId="{81FFF006-A36A-4AFC-A44C-D1365A1D06B6}"/>
          </ac:spMkLst>
        </pc:spChg>
        <pc:picChg chg="add del mod">
          <ac:chgData name="mohammad Hosseinabady" userId="6cd969f51f917c9e" providerId="LiveId" clId="{FFE0CD9A-09F2-491C-8513-1BC484CF2A3A}" dt="2022-01-16T14:50:57.853" v="324" actId="478"/>
          <ac:picMkLst>
            <pc:docMk/>
            <pc:sldMk cId="622010520" sldId="257"/>
            <ac:picMk id="13" creationId="{08FCB43D-C68A-4925-9008-06BF241B96DE}"/>
          </ac:picMkLst>
        </pc:picChg>
        <pc:picChg chg="add del mod">
          <ac:chgData name="mohammad Hosseinabady" userId="6cd969f51f917c9e" providerId="LiveId" clId="{FFE0CD9A-09F2-491C-8513-1BC484CF2A3A}" dt="2022-01-16T14:50:56.382" v="322" actId="478"/>
          <ac:picMkLst>
            <pc:docMk/>
            <pc:sldMk cId="622010520" sldId="257"/>
            <ac:picMk id="1026" creationId="{9C2339E0-C21F-4056-92D6-FE2695D79CAE}"/>
          </ac:picMkLst>
        </pc:picChg>
        <pc:picChg chg="add del mod">
          <ac:chgData name="mohammad Hosseinabady" userId="6cd969f51f917c9e" providerId="LiveId" clId="{FFE0CD9A-09F2-491C-8513-1BC484CF2A3A}" dt="2022-01-16T14:50:57.344" v="323" actId="478"/>
          <ac:picMkLst>
            <pc:docMk/>
            <pc:sldMk cId="622010520" sldId="257"/>
            <ac:picMk id="1028" creationId="{CACF2E7B-5CC5-4D5E-8629-6C06957AC162}"/>
          </ac:picMkLst>
        </pc:picChg>
        <pc:picChg chg="add del">
          <ac:chgData name="mohammad Hosseinabady" userId="6cd969f51f917c9e" providerId="LiveId" clId="{FFE0CD9A-09F2-491C-8513-1BC484CF2A3A}" dt="2022-01-16T14:44:47.095" v="243" actId="478"/>
          <ac:picMkLst>
            <pc:docMk/>
            <pc:sldMk cId="622010520" sldId="257"/>
            <ac:picMk id="1030" creationId="{96D0C0A5-7D70-4365-BB2B-B442E837C9E0}"/>
          </ac:picMkLst>
        </pc:picChg>
      </pc:sldChg>
      <pc:sldChg chg="addSp delSp modSp new mod modAnim">
        <pc:chgData name="mohammad Hosseinabady" userId="6cd969f51f917c9e" providerId="LiveId" clId="{FFE0CD9A-09F2-491C-8513-1BC484CF2A3A}" dt="2022-01-16T20:41:32.182" v="2360" actId="20577"/>
        <pc:sldMkLst>
          <pc:docMk/>
          <pc:sldMk cId="1012753131" sldId="258"/>
        </pc:sldMkLst>
        <pc:spChg chg="add del mod">
          <ac:chgData name="mohammad Hosseinabady" userId="6cd969f51f917c9e" providerId="LiveId" clId="{FFE0CD9A-09F2-491C-8513-1BC484CF2A3A}" dt="2022-01-16T20:41:32.182" v="2360" actId="20577"/>
          <ac:spMkLst>
            <pc:docMk/>
            <pc:sldMk cId="1012753131" sldId="258"/>
            <ac:spMk id="2" creationId="{798F7D4C-465E-4B25-8A32-B30C402A49D0}"/>
          </ac:spMkLst>
        </pc:spChg>
        <pc:spChg chg="del">
          <ac:chgData name="mohammad Hosseinabady" userId="6cd969f51f917c9e" providerId="LiveId" clId="{FFE0CD9A-09F2-491C-8513-1BC484CF2A3A}" dt="2022-01-16T14:31:03.812" v="143" actId="478"/>
          <ac:spMkLst>
            <pc:docMk/>
            <pc:sldMk cId="1012753131" sldId="258"/>
            <ac:spMk id="3" creationId="{5A4DED21-B27F-41CD-BE2C-6D3B104AFC6C}"/>
          </ac:spMkLst>
        </pc:spChg>
        <pc:graphicFrameChg chg="add mod modGraphic">
          <ac:chgData name="mohammad Hosseinabady" userId="6cd969f51f917c9e" providerId="LiveId" clId="{FFE0CD9A-09F2-491C-8513-1BC484CF2A3A}" dt="2022-01-16T14:57:31.324" v="435" actId="1076"/>
          <ac:graphicFrameMkLst>
            <pc:docMk/>
            <pc:sldMk cId="1012753131" sldId="258"/>
            <ac:graphicFrameMk id="4" creationId="{798F123A-F5EF-4BD1-8B7E-79DB4EC46B1D}"/>
          </ac:graphicFrameMkLst>
        </pc:graphicFrameChg>
      </pc:sldChg>
      <pc:sldChg chg="addSp modSp add mod modAnim">
        <pc:chgData name="mohammad Hosseinabady" userId="6cd969f51f917c9e" providerId="LiveId" clId="{FFE0CD9A-09F2-491C-8513-1BC484CF2A3A}" dt="2022-01-16T17:32:05.980" v="1907"/>
        <pc:sldMkLst>
          <pc:docMk/>
          <pc:sldMk cId="2943735590" sldId="259"/>
        </pc:sldMkLst>
        <pc:spChg chg="add mod">
          <ac:chgData name="mohammad Hosseinabady" userId="6cd969f51f917c9e" providerId="LiveId" clId="{FFE0CD9A-09F2-491C-8513-1BC484CF2A3A}" dt="2022-01-16T14:56:53.200" v="418" actId="1076"/>
          <ac:spMkLst>
            <pc:docMk/>
            <pc:sldMk cId="2943735590" sldId="259"/>
            <ac:spMk id="3" creationId="{8E53E9BB-275F-4706-BC4E-56C055B4BEA3}"/>
          </ac:spMkLst>
        </pc:spChg>
        <pc:spChg chg="mod">
          <ac:chgData name="mohammad Hosseinabady" userId="6cd969f51f917c9e" providerId="LiveId" clId="{FFE0CD9A-09F2-491C-8513-1BC484CF2A3A}" dt="2022-01-16T14:53:40.268" v="386" actId="1076"/>
          <ac:spMkLst>
            <pc:docMk/>
            <pc:sldMk cId="2943735590" sldId="259"/>
            <ac:spMk id="8" creationId="{7025EF80-1D02-481E-BEDA-A8D164DB6991}"/>
          </ac:spMkLst>
        </pc:spChg>
        <pc:spChg chg="add mod">
          <ac:chgData name="mohammad Hosseinabady" userId="6cd969f51f917c9e" providerId="LiveId" clId="{FFE0CD9A-09F2-491C-8513-1BC484CF2A3A}" dt="2022-01-16T14:56:57.222" v="419" actId="1076"/>
          <ac:spMkLst>
            <pc:docMk/>
            <pc:sldMk cId="2943735590" sldId="259"/>
            <ac:spMk id="10" creationId="{3C99A802-D188-44A0-9A99-C6FD710779D2}"/>
          </ac:spMkLst>
        </pc:spChg>
        <pc:spChg chg="mod">
          <ac:chgData name="mohammad Hosseinabady" userId="6cd969f51f917c9e" providerId="LiveId" clId="{FFE0CD9A-09F2-491C-8513-1BC484CF2A3A}" dt="2022-01-16T14:53:41.582" v="387" actId="1076"/>
          <ac:spMkLst>
            <pc:docMk/>
            <pc:sldMk cId="2943735590" sldId="259"/>
            <ac:spMk id="12" creationId="{8A9A068C-15F6-44AA-B108-3C0E4A4CB5B9}"/>
          </ac:spMkLst>
        </pc:spChg>
        <pc:picChg chg="mod">
          <ac:chgData name="mohammad Hosseinabady" userId="6cd969f51f917c9e" providerId="LiveId" clId="{FFE0CD9A-09F2-491C-8513-1BC484CF2A3A}" dt="2022-01-16T14:54:26.116" v="394" actId="1076"/>
          <ac:picMkLst>
            <pc:docMk/>
            <pc:sldMk cId="2943735590" sldId="259"/>
            <ac:picMk id="13" creationId="{08FCB43D-C68A-4925-9008-06BF241B96DE}"/>
          </ac:picMkLst>
        </pc:picChg>
        <pc:picChg chg="mod">
          <ac:chgData name="mohammad Hosseinabady" userId="6cd969f51f917c9e" providerId="LiveId" clId="{FFE0CD9A-09F2-491C-8513-1BC484CF2A3A}" dt="2022-01-16T14:53:42.406" v="388" actId="1076"/>
          <ac:picMkLst>
            <pc:docMk/>
            <pc:sldMk cId="2943735590" sldId="259"/>
            <ac:picMk id="1026" creationId="{9C2339E0-C21F-4056-92D6-FE2695D79CAE}"/>
          </ac:picMkLst>
        </pc:picChg>
        <pc:picChg chg="mod">
          <ac:chgData name="mohammad Hosseinabady" userId="6cd969f51f917c9e" providerId="LiveId" clId="{FFE0CD9A-09F2-491C-8513-1BC484CF2A3A}" dt="2022-01-16T14:54:22.422" v="391" actId="1076"/>
          <ac:picMkLst>
            <pc:docMk/>
            <pc:sldMk cId="2943735590" sldId="259"/>
            <ac:picMk id="1028" creationId="{CACF2E7B-5CC5-4D5E-8629-6C06957AC162}"/>
          </ac:picMkLst>
        </pc:picChg>
      </pc:sldChg>
      <pc:sldChg chg="addSp delSp modSp new mod modAnim">
        <pc:chgData name="mohammad Hosseinabady" userId="6cd969f51f917c9e" providerId="LiveId" clId="{FFE0CD9A-09F2-491C-8513-1BC484CF2A3A}" dt="2022-01-16T18:07:56.521" v="2336"/>
        <pc:sldMkLst>
          <pc:docMk/>
          <pc:sldMk cId="1910006258" sldId="260"/>
        </pc:sldMkLst>
        <pc:spChg chg="mod">
          <ac:chgData name="mohammad Hosseinabady" userId="6cd969f51f917c9e" providerId="LiveId" clId="{FFE0CD9A-09F2-491C-8513-1BC484CF2A3A}" dt="2022-01-16T17:32:31.443" v="1917" actId="20577"/>
          <ac:spMkLst>
            <pc:docMk/>
            <pc:sldMk cId="1910006258" sldId="260"/>
            <ac:spMk id="2" creationId="{DA839E29-3EFA-4046-9AFE-ADA533BBDD2D}"/>
          </ac:spMkLst>
        </pc:spChg>
        <pc:spChg chg="del">
          <ac:chgData name="mohammad Hosseinabady" userId="6cd969f51f917c9e" providerId="LiveId" clId="{FFE0CD9A-09F2-491C-8513-1BC484CF2A3A}" dt="2022-01-16T15:13:23.118" v="437"/>
          <ac:spMkLst>
            <pc:docMk/>
            <pc:sldMk cId="1910006258" sldId="260"/>
            <ac:spMk id="3" creationId="{B3AA3ED6-BD79-49D0-980E-E2FFB7E857E5}"/>
          </ac:spMkLst>
        </pc:spChg>
        <pc:spChg chg="add del mod">
          <ac:chgData name="mohammad Hosseinabady" userId="6cd969f51f917c9e" providerId="LiveId" clId="{FFE0CD9A-09F2-491C-8513-1BC484CF2A3A}" dt="2022-01-16T15:17:28.161" v="510" actId="478"/>
          <ac:spMkLst>
            <pc:docMk/>
            <pc:sldMk cId="1910006258" sldId="260"/>
            <ac:spMk id="5" creationId="{0005E42D-D662-4E87-9C5E-B879840140C5}"/>
          </ac:spMkLst>
        </pc:spChg>
        <pc:spChg chg="add mod">
          <ac:chgData name="mohammad Hosseinabady" userId="6cd969f51f917c9e" providerId="LiveId" clId="{FFE0CD9A-09F2-491C-8513-1BC484CF2A3A}" dt="2022-01-16T15:24:49.500" v="684" actId="20577"/>
          <ac:spMkLst>
            <pc:docMk/>
            <pc:sldMk cId="1910006258" sldId="260"/>
            <ac:spMk id="6" creationId="{F0666C35-1CC9-4D3C-8FA5-92FEB3D901A3}"/>
          </ac:spMkLst>
        </pc:spChg>
        <pc:spChg chg="add del mod">
          <ac:chgData name="mohammad Hosseinabady" userId="6cd969f51f917c9e" providerId="LiveId" clId="{FFE0CD9A-09F2-491C-8513-1BC484CF2A3A}" dt="2022-01-16T15:17:40.507" v="514" actId="478"/>
          <ac:spMkLst>
            <pc:docMk/>
            <pc:sldMk cId="1910006258" sldId="260"/>
            <ac:spMk id="7" creationId="{6573D433-7047-4176-9855-9B5AE266F231}"/>
          </ac:spMkLst>
        </pc:spChg>
        <pc:spChg chg="add mod">
          <ac:chgData name="mohammad Hosseinabady" userId="6cd969f51f917c9e" providerId="LiveId" clId="{FFE0CD9A-09F2-491C-8513-1BC484CF2A3A}" dt="2022-01-16T15:22:38.038" v="617" actId="1076"/>
          <ac:spMkLst>
            <pc:docMk/>
            <pc:sldMk cId="1910006258" sldId="260"/>
            <ac:spMk id="9" creationId="{B1E651E4-3F0C-4111-A34D-814F619207EE}"/>
          </ac:spMkLst>
        </pc:spChg>
        <pc:spChg chg="add del">
          <ac:chgData name="mohammad Hosseinabady" userId="6cd969f51f917c9e" providerId="LiveId" clId="{FFE0CD9A-09F2-491C-8513-1BC484CF2A3A}" dt="2022-01-16T15:19:20.868" v="534" actId="478"/>
          <ac:spMkLst>
            <pc:docMk/>
            <pc:sldMk cId="1910006258" sldId="260"/>
            <ac:spMk id="10" creationId="{1354F284-37B2-4D6C-85B6-F0FB8DC32C95}"/>
          </ac:spMkLst>
        </pc:spChg>
        <pc:spChg chg="add mod">
          <ac:chgData name="mohammad Hosseinabady" userId="6cd969f51f917c9e" providerId="LiveId" clId="{FFE0CD9A-09F2-491C-8513-1BC484CF2A3A}" dt="2022-01-16T15:22:38.038" v="617" actId="1076"/>
          <ac:spMkLst>
            <pc:docMk/>
            <pc:sldMk cId="1910006258" sldId="260"/>
            <ac:spMk id="11" creationId="{3D808FFD-6879-45E0-8D4B-4B2EF100E331}"/>
          </ac:spMkLst>
        </pc:spChg>
        <pc:spChg chg="add mod">
          <ac:chgData name="mohammad Hosseinabady" userId="6cd969f51f917c9e" providerId="LiveId" clId="{FFE0CD9A-09F2-491C-8513-1BC484CF2A3A}" dt="2022-01-16T17:33:33.447" v="1924" actId="164"/>
          <ac:spMkLst>
            <pc:docMk/>
            <pc:sldMk cId="1910006258" sldId="260"/>
            <ac:spMk id="12" creationId="{545623AD-5EAA-4FAA-9141-30701D3EB93A}"/>
          </ac:spMkLst>
        </pc:spChg>
        <pc:spChg chg="add mod">
          <ac:chgData name="mohammad Hosseinabady" userId="6cd969f51f917c9e" providerId="LiveId" clId="{FFE0CD9A-09F2-491C-8513-1BC484CF2A3A}" dt="2022-01-16T17:33:47.789" v="1928" actId="164"/>
          <ac:spMkLst>
            <pc:docMk/>
            <pc:sldMk cId="1910006258" sldId="260"/>
            <ac:spMk id="17" creationId="{F65AD203-3244-4E4C-9998-9B5635885A7D}"/>
          </ac:spMkLst>
        </pc:spChg>
        <pc:spChg chg="add mod">
          <ac:chgData name="mohammad Hosseinabady" userId="6cd969f51f917c9e" providerId="LiveId" clId="{FFE0CD9A-09F2-491C-8513-1BC484CF2A3A}" dt="2022-01-16T15:22:38.038" v="617" actId="1076"/>
          <ac:spMkLst>
            <pc:docMk/>
            <pc:sldMk cId="1910006258" sldId="260"/>
            <ac:spMk id="19" creationId="{187E03F9-614A-4C94-A2A8-55581B58A35A}"/>
          </ac:spMkLst>
        </pc:spChg>
        <pc:spChg chg="add mod">
          <ac:chgData name="mohammad Hosseinabady" userId="6cd969f51f917c9e" providerId="LiveId" clId="{FFE0CD9A-09F2-491C-8513-1BC484CF2A3A}" dt="2022-01-16T17:33:33.447" v="1924" actId="164"/>
          <ac:spMkLst>
            <pc:docMk/>
            <pc:sldMk cId="1910006258" sldId="260"/>
            <ac:spMk id="25" creationId="{59541164-F28D-459D-BBED-AADB533FAE09}"/>
          </ac:spMkLst>
        </pc:spChg>
        <pc:spChg chg="add mod">
          <ac:chgData name="mohammad Hosseinabady" userId="6cd969f51f917c9e" providerId="LiveId" clId="{FFE0CD9A-09F2-491C-8513-1BC484CF2A3A}" dt="2022-01-16T15:22:38.038" v="617" actId="1076"/>
          <ac:spMkLst>
            <pc:docMk/>
            <pc:sldMk cId="1910006258" sldId="260"/>
            <ac:spMk id="27" creationId="{D7F6B593-B091-4D1E-B259-784E25F2E111}"/>
          </ac:spMkLst>
        </pc:spChg>
        <pc:spChg chg="add mod">
          <ac:chgData name="mohammad Hosseinabady" userId="6cd969f51f917c9e" providerId="LiveId" clId="{FFE0CD9A-09F2-491C-8513-1BC484CF2A3A}" dt="2022-01-16T15:22:38.038" v="617" actId="1076"/>
          <ac:spMkLst>
            <pc:docMk/>
            <pc:sldMk cId="1910006258" sldId="260"/>
            <ac:spMk id="28" creationId="{1AB97192-1BAE-4B25-B93A-16626D95E7EA}"/>
          </ac:spMkLst>
        </pc:spChg>
        <pc:spChg chg="add mod">
          <ac:chgData name="mohammad Hosseinabady" userId="6cd969f51f917c9e" providerId="LiveId" clId="{FFE0CD9A-09F2-491C-8513-1BC484CF2A3A}" dt="2022-01-16T15:23:44.796" v="664" actId="1076"/>
          <ac:spMkLst>
            <pc:docMk/>
            <pc:sldMk cId="1910006258" sldId="260"/>
            <ac:spMk id="30" creationId="{6CA7C612-1BA6-4A1E-9FFB-7974D75C4A3F}"/>
          </ac:spMkLst>
        </pc:spChg>
        <pc:grpChg chg="add mod">
          <ac:chgData name="mohammad Hosseinabady" userId="6cd969f51f917c9e" providerId="LiveId" clId="{FFE0CD9A-09F2-491C-8513-1BC484CF2A3A}" dt="2022-01-16T17:33:33.447" v="1924" actId="164"/>
          <ac:grpSpMkLst>
            <pc:docMk/>
            <pc:sldMk cId="1910006258" sldId="260"/>
            <ac:grpSpMk id="29" creationId="{0AC79791-C065-4ACF-BCC1-A6B47EE77803}"/>
          </ac:grpSpMkLst>
        </pc:grpChg>
        <pc:grpChg chg="add mod">
          <ac:chgData name="mohammad Hosseinabady" userId="6cd969f51f917c9e" providerId="LiveId" clId="{FFE0CD9A-09F2-491C-8513-1BC484CF2A3A}" dt="2022-01-16T17:33:47.789" v="1928" actId="164"/>
          <ac:grpSpMkLst>
            <pc:docMk/>
            <pc:sldMk cId="1910006258" sldId="260"/>
            <ac:grpSpMk id="31" creationId="{C98417F6-27D7-47EF-8C4F-17E785455165}"/>
          </ac:grpSpMkLst>
        </pc:grpChg>
        <pc:graphicFrameChg chg="add del mod modGraphic">
          <ac:chgData name="mohammad Hosseinabady" userId="6cd969f51f917c9e" providerId="LiveId" clId="{FFE0CD9A-09F2-491C-8513-1BC484CF2A3A}" dt="2022-01-16T15:18:50.674" v="529" actId="478"/>
          <ac:graphicFrameMkLst>
            <pc:docMk/>
            <pc:sldMk cId="1910006258" sldId="260"/>
            <ac:graphicFrameMk id="8" creationId="{4F2999C1-A72F-47DB-BDF9-73D8FE3BF417}"/>
          </ac:graphicFrameMkLst>
        </pc:graphicFrameChg>
        <pc:picChg chg="add mod">
          <ac:chgData name="mohammad Hosseinabady" userId="6cd969f51f917c9e" providerId="LiveId" clId="{FFE0CD9A-09F2-491C-8513-1BC484CF2A3A}" dt="2022-01-16T17:32:36.874" v="1919" actId="1076"/>
          <ac:picMkLst>
            <pc:docMk/>
            <pc:sldMk cId="1910006258" sldId="260"/>
            <ac:picMk id="2050" creationId="{1C38D3D9-F4C7-4BAC-A942-F04729D613FF}"/>
          </ac:picMkLst>
        </pc:picChg>
        <pc:cxnChg chg="add mod">
          <ac:chgData name="mohammad Hosseinabady" userId="6cd969f51f917c9e" providerId="LiveId" clId="{FFE0CD9A-09F2-491C-8513-1BC484CF2A3A}" dt="2022-01-16T17:33:33.447" v="1924" actId="164"/>
          <ac:cxnSpMkLst>
            <pc:docMk/>
            <pc:sldMk cId="1910006258" sldId="260"/>
            <ac:cxnSpMk id="14" creationId="{578B194D-CEC9-42D7-BFF6-1E5732B12879}"/>
          </ac:cxnSpMkLst>
        </pc:cxnChg>
        <pc:cxnChg chg="add mod">
          <ac:chgData name="mohammad Hosseinabady" userId="6cd969f51f917c9e" providerId="LiveId" clId="{FFE0CD9A-09F2-491C-8513-1BC484CF2A3A}" dt="2022-01-16T17:33:47.789" v="1928" actId="164"/>
          <ac:cxnSpMkLst>
            <pc:docMk/>
            <pc:sldMk cId="1910006258" sldId="260"/>
            <ac:cxnSpMk id="18" creationId="{7F02E588-08F3-42DC-A9F4-DE45740BF843}"/>
          </ac:cxnSpMkLst>
        </pc:cxnChg>
        <pc:cxnChg chg="add mod">
          <ac:chgData name="mohammad Hosseinabady" userId="6cd969f51f917c9e" providerId="LiveId" clId="{FFE0CD9A-09F2-491C-8513-1BC484CF2A3A}" dt="2022-01-16T17:33:11.529" v="1922" actId="1582"/>
          <ac:cxnSpMkLst>
            <pc:docMk/>
            <pc:sldMk cId="1910006258" sldId="260"/>
            <ac:cxnSpMk id="20" creationId="{5B143869-2101-4943-800A-EACD38D212B5}"/>
          </ac:cxnSpMkLst>
        </pc:cxnChg>
        <pc:cxnChg chg="add mod">
          <ac:chgData name="mohammad Hosseinabady" userId="6cd969f51f917c9e" providerId="LiveId" clId="{FFE0CD9A-09F2-491C-8513-1BC484CF2A3A}" dt="2022-01-16T17:33:33.447" v="1924" actId="164"/>
          <ac:cxnSpMkLst>
            <pc:docMk/>
            <pc:sldMk cId="1910006258" sldId="260"/>
            <ac:cxnSpMk id="21" creationId="{8576D04E-3356-49F5-8408-2B1F8EC40B03}"/>
          </ac:cxnSpMkLst>
        </pc:cxnChg>
        <pc:cxnChg chg="add mod">
          <ac:chgData name="mohammad Hosseinabady" userId="6cd969f51f917c9e" providerId="LiveId" clId="{FFE0CD9A-09F2-491C-8513-1BC484CF2A3A}" dt="2022-01-16T17:33:47.789" v="1928" actId="164"/>
          <ac:cxnSpMkLst>
            <pc:docMk/>
            <pc:sldMk cId="1910006258" sldId="260"/>
            <ac:cxnSpMk id="22" creationId="{71D2AE4E-9D97-4085-8358-88D1131C5C1B}"/>
          </ac:cxnSpMkLst>
        </pc:cxnChg>
        <pc:cxnChg chg="add mod">
          <ac:chgData name="mohammad Hosseinabady" userId="6cd969f51f917c9e" providerId="LiveId" clId="{FFE0CD9A-09F2-491C-8513-1BC484CF2A3A}" dt="2022-01-16T17:33:17.899" v="1923" actId="1582"/>
          <ac:cxnSpMkLst>
            <pc:docMk/>
            <pc:sldMk cId="1910006258" sldId="260"/>
            <ac:cxnSpMk id="23" creationId="{E16C13CB-FA70-440A-A294-687061D3C932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7:35:19.620" v="1943"/>
        <pc:sldMkLst>
          <pc:docMk/>
          <pc:sldMk cId="1183102450" sldId="261"/>
        </pc:sldMkLst>
        <pc:spChg chg="mod">
          <ac:chgData name="mohammad Hosseinabady" userId="6cd969f51f917c9e" providerId="LiveId" clId="{FFE0CD9A-09F2-491C-8513-1BC484CF2A3A}" dt="2022-01-16T15:45:31.189" v="1052" actId="20577"/>
          <ac:spMkLst>
            <pc:docMk/>
            <pc:sldMk cId="1183102450" sldId="261"/>
            <ac:spMk id="2" creationId="{DA839E29-3EFA-4046-9AFE-ADA533BBDD2D}"/>
          </ac:spMkLst>
        </pc:spChg>
        <pc:spChg chg="add mod">
          <ac:chgData name="mohammad Hosseinabady" userId="6cd969f51f917c9e" providerId="LiveId" clId="{FFE0CD9A-09F2-491C-8513-1BC484CF2A3A}" dt="2022-01-16T15:25:41.166" v="696" actId="1076"/>
          <ac:spMkLst>
            <pc:docMk/>
            <pc:sldMk cId="1183102450" sldId="261"/>
            <ac:spMk id="3" creationId="{5853B25C-60AB-4990-B7F8-5D60615767CF}"/>
          </ac:spMkLst>
        </pc:spChg>
        <pc:spChg chg="add mod">
          <ac:chgData name="mohammad Hosseinabady" userId="6cd969f51f917c9e" providerId="LiveId" clId="{FFE0CD9A-09F2-491C-8513-1BC484CF2A3A}" dt="2022-01-16T17:34:35.328" v="1936" actId="164"/>
          <ac:spMkLst>
            <pc:docMk/>
            <pc:sldMk cId="1183102450" sldId="261"/>
            <ac:spMk id="4" creationId="{1169CC74-536A-439B-B3B2-8F6D82475684}"/>
          </ac:spMkLst>
        </pc:spChg>
        <pc:spChg chg="del mod">
          <ac:chgData name="mohammad Hosseinabady" userId="6cd969f51f917c9e" providerId="LiveId" clId="{FFE0CD9A-09F2-491C-8513-1BC484CF2A3A}" dt="2022-01-16T15:25:53.117" v="697" actId="478"/>
          <ac:spMkLst>
            <pc:docMk/>
            <pc:sldMk cId="1183102450" sldId="261"/>
            <ac:spMk id="6" creationId="{F0666C35-1CC9-4D3C-8FA5-92FEB3D901A3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9" creationId="{B1E651E4-3F0C-4111-A34D-814F619207EE}"/>
          </ac:spMkLst>
        </pc:spChg>
        <pc:spChg chg="add del mod">
          <ac:chgData name="mohammad Hosseinabady" userId="6cd969f51f917c9e" providerId="LiveId" clId="{FFE0CD9A-09F2-491C-8513-1BC484CF2A3A}" dt="2022-01-16T15:28:31.518" v="752" actId="478"/>
          <ac:spMkLst>
            <pc:docMk/>
            <pc:sldMk cId="1183102450" sldId="261"/>
            <ac:spMk id="10" creationId="{3CAAD69F-D2CD-47C3-B4BB-B504A4AE8486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11" creationId="{3D808FFD-6879-45E0-8D4B-4B2EF100E331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12" creationId="{545623AD-5EAA-4FAA-9141-30701D3EB93A}"/>
          </ac:spMkLst>
        </pc:spChg>
        <pc:spChg chg="add mod">
          <ac:chgData name="mohammad Hosseinabady" userId="6cd969f51f917c9e" providerId="LiveId" clId="{FFE0CD9A-09F2-491C-8513-1BC484CF2A3A}" dt="2022-01-16T17:34:35.328" v="1936" actId="164"/>
          <ac:spMkLst>
            <pc:docMk/>
            <pc:sldMk cId="1183102450" sldId="261"/>
            <ac:spMk id="13" creationId="{F91631ED-3B3E-4EAE-BE69-D0245AFA9BB4}"/>
          </ac:spMkLst>
        </pc:spChg>
        <pc:spChg chg="add del">
          <ac:chgData name="mohammad Hosseinabady" userId="6cd969f51f917c9e" providerId="LiveId" clId="{FFE0CD9A-09F2-491C-8513-1BC484CF2A3A}" dt="2022-01-16T15:31:52.222" v="797" actId="478"/>
          <ac:spMkLst>
            <pc:docMk/>
            <pc:sldMk cId="1183102450" sldId="261"/>
            <ac:spMk id="15" creationId="{6B272B22-995A-4DA9-8508-64FD9EFBC6BA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6" creationId="{51BEDFFE-372C-4CDC-B257-3A557301F4A9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17" creationId="{F65AD203-3244-4E4C-9998-9B5635885A7D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19" creationId="{187E03F9-614A-4C94-A2A8-55581B58A35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24" creationId="{5A9288C9-DFA6-4857-8F14-5125208E9EA1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25" creationId="{59541164-F28D-459D-BBED-AADB533FAE09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26" creationId="{26EABDE5-5877-47D3-A30E-681EA99FC79B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27" creationId="{D7F6B593-B091-4D1E-B259-784E25F2E111}"/>
          </ac:spMkLst>
        </pc:spChg>
        <pc:spChg chg="mod">
          <ac:chgData name="mohammad Hosseinabady" userId="6cd969f51f917c9e" providerId="LiveId" clId="{FFE0CD9A-09F2-491C-8513-1BC484CF2A3A}" dt="2022-01-16T15:28:37.562" v="753" actId="1076"/>
          <ac:spMkLst>
            <pc:docMk/>
            <pc:sldMk cId="1183102450" sldId="261"/>
            <ac:spMk id="28" creationId="{1AB97192-1BAE-4B25-B93A-16626D95E7E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29" creationId="{84C86074-8B2B-46D8-BE3F-1AF9A54FCCB5}"/>
          </ac:spMkLst>
        </pc:spChg>
        <pc:spChg chg="del">
          <ac:chgData name="mohammad Hosseinabady" userId="6cd969f51f917c9e" providerId="LiveId" clId="{FFE0CD9A-09F2-491C-8513-1BC484CF2A3A}" dt="2022-01-16T15:28:24.445" v="749" actId="478"/>
          <ac:spMkLst>
            <pc:docMk/>
            <pc:sldMk cId="1183102450" sldId="261"/>
            <ac:spMk id="30" creationId="{6CA7C612-1BA6-4A1E-9FFB-7974D75C4A3F}"/>
          </ac:spMkLst>
        </pc:spChg>
        <pc:spChg chg="add mod">
          <ac:chgData name="mohammad Hosseinabady" userId="6cd969f51f917c9e" providerId="LiveId" clId="{FFE0CD9A-09F2-491C-8513-1BC484CF2A3A}" dt="2022-01-16T17:34:35.328" v="1936" actId="164"/>
          <ac:spMkLst>
            <pc:docMk/>
            <pc:sldMk cId="1183102450" sldId="261"/>
            <ac:spMk id="34" creationId="{B99B4D2C-3F48-46D9-9BCD-D278A3CEE243}"/>
          </ac:spMkLst>
        </pc:spChg>
        <pc:spChg chg="add mod">
          <ac:chgData name="mohammad Hosseinabady" userId="6cd969f51f917c9e" providerId="LiveId" clId="{FFE0CD9A-09F2-491C-8513-1BC484CF2A3A}" dt="2022-01-16T17:34:35.328" v="1936" actId="164"/>
          <ac:spMkLst>
            <pc:docMk/>
            <pc:sldMk cId="1183102450" sldId="261"/>
            <ac:spMk id="35" creationId="{C5782778-9981-4ECD-8028-7D8993DCEAAC}"/>
          </ac:spMkLst>
        </pc:spChg>
        <pc:spChg chg="add mod">
          <ac:chgData name="mohammad Hosseinabady" userId="6cd969f51f917c9e" providerId="LiveId" clId="{FFE0CD9A-09F2-491C-8513-1BC484CF2A3A}" dt="2022-01-16T17:34:35.328" v="1936" actId="164"/>
          <ac:spMkLst>
            <pc:docMk/>
            <pc:sldMk cId="1183102450" sldId="261"/>
            <ac:spMk id="36" creationId="{46537061-6BF8-4BCA-992C-C7063F14FC49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38" creationId="{9E1D4F07-9149-4913-A943-F696BAD3850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39" creationId="{7EE67B31-F2F9-4C9F-88C3-809516791102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0" creationId="{AE56F127-D3AD-4F4D-B65A-7E64B8E640E6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1" creationId="{24BBBCFD-A9AD-4F38-B35D-E4A3D3B516C7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2" creationId="{7DA5540B-B8B5-4D24-A9DF-AF1C6CE3CCE2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3" creationId="{8C709340-E095-44DC-9B8C-4F6604880D0B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4" creationId="{A07FE5DA-A90F-40AF-811C-E89CC2588963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5" creationId="{272C3BE7-5222-467A-96E5-7CD5F4A93A54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6" creationId="{8765A698-A3DC-4F33-ACEE-31D9937E4459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7" creationId="{6CA39D43-8303-4EE3-B7C7-A4D37302BB5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8" creationId="{8EBB6A01-BEFE-48F4-894A-FB713499BCB9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49" creationId="{87D922E2-4C26-4B43-A7FC-9C2916A7B5FC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0" creationId="{434E81AB-3987-401E-BD71-C28FA2FDB2D0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1" creationId="{180682B6-77C1-4D98-900F-AABEDA77ED72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2" creationId="{BA609CFC-3233-4A50-A3D2-3599A568C35F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3" creationId="{35A5D8B5-A1B6-4580-A50B-1D70A8635AB4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4" creationId="{37780B48-CCAD-4DA6-9E84-7CE9B20EB97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5" creationId="{9A904588-DCCB-4BF8-917B-9714F437B108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6" creationId="{1D73C942-3B8D-4682-A54D-A0645D8CE0AB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7" creationId="{CE21DBE7-13BD-4210-8C80-E4CFB15A81B6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8" creationId="{E78DC501-205A-4A53-89DB-C43D20D8057B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59" creationId="{05C6B4C0-1F00-492F-9151-7649E6B593C3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0" creationId="{54521732-6A66-4C6A-8226-14E49DA4410A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1" creationId="{DB81DEB6-3F9D-47FF-A5F1-428E62D9F7D4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2" creationId="{2F948809-66A4-4710-92AA-91861D69A760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3" creationId="{F8A6DAA7-5EA9-4F72-AF5C-5AAD3C1E8B2B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4" creationId="{A7F8BFCE-794E-4A51-9184-9E4D6B37BDED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5" creationId="{8DFDE52F-7A56-4F9A-9C4C-9821C5D57D1B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6" creationId="{129F8E14-70BA-4C28-A9BF-C95354E69DFC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7" creationId="{88F63753-7980-4354-A860-0A086DF78A0E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8" creationId="{03A5CC1E-A5C3-4FA5-B3A9-E0DBB7A827AE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69" creationId="{2F733BA3-6333-41CF-AF1A-DB8335888C07}"/>
          </ac:spMkLst>
        </pc:spChg>
        <pc:spChg chg="add del mod">
          <ac:chgData name="mohammad Hosseinabady" userId="6cd969f51f917c9e" providerId="LiveId" clId="{FFE0CD9A-09F2-491C-8513-1BC484CF2A3A}" dt="2022-01-16T15:32:13.691" v="803" actId="478"/>
          <ac:spMkLst>
            <pc:docMk/>
            <pc:sldMk cId="1183102450" sldId="261"/>
            <ac:spMk id="70" creationId="{70690C55-014F-4A3F-802A-CA33169D6A11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71" creationId="{F988117E-33A8-45CA-8B08-F33EB39AC2C3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2" creationId="{031AE2B6-AD97-41CD-B85D-B59F06AC1A00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3" creationId="{A1272CCB-2D61-433C-AFF9-6BF7BAFE55A4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4" creationId="{FA50A04B-8C09-40B4-9AD1-5F3F6CBBAD06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5" creationId="{A3D4B0AC-A800-458A-80E9-2EB5F588337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6" creationId="{5BBDFD2A-48F0-42E8-85D6-EF5020728A6B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7" creationId="{B32C48BC-4183-4BB7-A637-44ACE207E6A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8" creationId="{A77A994E-4AA7-4C0E-B9BD-256333CD7B7B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79" creationId="{E8C4BC98-6145-464F-A915-FDDD6D6B4623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0" creationId="{3D78DF1D-A27A-4A8D-9FE2-7304F9BC8E2E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1" creationId="{3F06FC97-27FD-4D7F-84F9-9383FCCEDC58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2" creationId="{E4761A0D-30ED-4922-B45D-E089FAD54588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3" creationId="{8F56090E-159C-4C76-AB15-5DFEECD9FE97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4" creationId="{C229B6FE-9D1D-4A01-8792-1514222C765D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5" creationId="{18EF8AB4-53A7-443E-8327-E467557D6E5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6" creationId="{DEBE5CAD-680F-4A31-94CC-B4B6BED24982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7" creationId="{E2601D41-C948-418A-A9DA-E50A992391D7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8" creationId="{6D4CED77-AF33-4379-B39A-006AB243A4D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89" creationId="{FF46A81D-B400-4E31-8FF3-86575EB31F7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0" creationId="{464115A0-F41D-4463-BD91-54F622B36D6F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1" creationId="{877461BB-6594-4687-AC28-F4E28B055EBF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2" creationId="{17C60037-CEFC-4C9C-9313-26AB56AEA1D1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3" creationId="{B92F380A-8033-41A0-AA83-AB6BA75338E5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4" creationId="{B37B2DAD-F571-4AE9-A7EB-47F52F10452F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5" creationId="{099E5AF9-7164-4A4B-BCF7-5170E83A77C7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6" creationId="{9FD10E08-3A21-482A-91BE-43505BADFAF0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7" creationId="{D4095B6E-E4AB-42C0-A361-C3F5DB19E2C4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8" creationId="{300B6FC4-9FCF-4714-8152-DE5054920D94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99" creationId="{9FCDA8E5-ECB8-4281-AE39-F8FA0942E680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0" creationId="{137D1B2F-CC98-45C4-9A12-EA691F14BED0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1" creationId="{3DEA93A2-46BC-4C68-AD3E-E9EDDE5B6921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2" creationId="{E7C74FFF-E64F-48BD-A197-C6CEEA649597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3" creationId="{2390AD6A-973E-478F-8B58-B0B3BC1B3D29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4" creationId="{2AB2FEAE-6D9E-468E-AB2B-E9735AB4088D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5" creationId="{3F07C148-A690-42DD-89E6-98F6950FC181}"/>
          </ac:spMkLst>
        </pc:spChg>
        <pc:spChg chg="add mod">
          <ac:chgData name="mohammad Hosseinabady" userId="6cd969f51f917c9e" providerId="LiveId" clId="{FFE0CD9A-09F2-491C-8513-1BC484CF2A3A}" dt="2022-01-16T15:42:28.697" v="990" actId="1076"/>
          <ac:spMkLst>
            <pc:docMk/>
            <pc:sldMk cId="1183102450" sldId="261"/>
            <ac:spMk id="106" creationId="{E39B3058-8EFB-458B-9F53-BE66A1A5BCC0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07" creationId="{497C7ADF-8F2C-4C59-B79A-47E8365048E4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12" creationId="{E677194A-A2B9-41F8-826B-2E52C9642371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13" creationId="{A024296E-ADD5-4898-A8DA-EDFC24F9F67C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14" creationId="{A4328FB5-9B59-4B4F-82A0-3C175421DF62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16" creationId="{4224444E-7CE9-4023-A87E-E8ACFC684B48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17" creationId="{CBB8F2C9-8E17-4B4A-85A9-3105C7B1E575}"/>
          </ac:spMkLst>
        </pc:spChg>
        <pc:spChg chg="add del mod">
          <ac:chgData name="mohammad Hosseinabady" userId="6cd969f51f917c9e" providerId="LiveId" clId="{FFE0CD9A-09F2-491C-8513-1BC484CF2A3A}" dt="2022-01-16T15:38:40.510" v="918" actId="478"/>
          <ac:spMkLst>
            <pc:docMk/>
            <pc:sldMk cId="1183102450" sldId="261"/>
            <ac:spMk id="118" creationId="{F8FCF2FE-3400-4C13-B0C6-4233E0AC5629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21" creationId="{171CAE1A-371B-4569-B7B8-FF1793169E2A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22" creationId="{62ECBAD2-1BFD-4034-8161-2BD9EF259E59}"/>
          </ac:spMkLst>
        </pc:spChg>
        <pc:spChg chg="add del mod">
          <ac:chgData name="mohammad Hosseinabady" userId="6cd969f51f917c9e" providerId="LiveId" clId="{FFE0CD9A-09F2-491C-8513-1BC484CF2A3A}" dt="2022-01-16T15:42:25.509" v="989" actId="478"/>
          <ac:spMkLst>
            <pc:docMk/>
            <pc:sldMk cId="1183102450" sldId="261"/>
            <ac:spMk id="124" creationId="{689BDBEF-7AAF-4882-89DB-BBD6119080E4}"/>
          </ac:spMkLst>
        </pc:spChg>
        <pc:grpChg chg="add mod">
          <ac:chgData name="mohammad Hosseinabady" userId="6cd969f51f917c9e" providerId="LiveId" clId="{FFE0CD9A-09F2-491C-8513-1BC484CF2A3A}" dt="2022-01-16T17:34:35.328" v="1936" actId="164"/>
          <ac:grpSpMkLst>
            <pc:docMk/>
            <pc:sldMk cId="1183102450" sldId="261"/>
            <ac:grpSpMk id="125" creationId="{18D92430-F74F-40E3-9CB9-5370B7A3DB22}"/>
          </ac:grpSpMkLst>
        </pc:grpChg>
        <pc:picChg chg="add mod">
          <ac:chgData name="mohammad Hosseinabady" userId="6cd969f51f917c9e" providerId="LiveId" clId="{FFE0CD9A-09F2-491C-8513-1BC484CF2A3A}" dt="2022-01-16T17:34:35.328" v="1936" actId="164"/>
          <ac:picMkLst>
            <pc:docMk/>
            <pc:sldMk cId="1183102450" sldId="261"/>
            <ac:picMk id="8" creationId="{4B00B846-9347-4247-A384-18237DFDA25F}"/>
          </ac:picMkLst>
        </pc:picChg>
        <pc:picChg chg="del">
          <ac:chgData name="mohammad Hosseinabady" userId="6cd969f51f917c9e" providerId="LiveId" clId="{FFE0CD9A-09F2-491C-8513-1BC484CF2A3A}" dt="2022-01-16T15:28:28.876" v="751" actId="478"/>
          <ac:picMkLst>
            <pc:docMk/>
            <pc:sldMk cId="1183102450" sldId="261"/>
            <ac:picMk id="2050" creationId="{1C38D3D9-F4C7-4BAC-A942-F04729D613FF}"/>
          </ac:picMkLst>
        </pc:pic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14" creationId="{578B194D-CEC9-42D7-BFF6-1E5732B12879}"/>
          </ac:cxnSpMkLst>
        </pc:cxn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18" creationId="{7F02E588-08F3-42DC-A9F4-DE45740BF843}"/>
          </ac:cxnSpMkLst>
        </pc:cxn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20" creationId="{5B143869-2101-4943-800A-EACD38D212B5}"/>
          </ac:cxnSpMkLst>
        </pc:cxn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21" creationId="{8576D04E-3356-49F5-8408-2B1F8EC40B03}"/>
          </ac:cxnSpMkLst>
        </pc:cxn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22" creationId="{71D2AE4E-9D97-4085-8358-88D1131C5C1B}"/>
          </ac:cxnSpMkLst>
        </pc:cxnChg>
        <pc:cxnChg chg="mod">
          <ac:chgData name="mohammad Hosseinabady" userId="6cd969f51f917c9e" providerId="LiveId" clId="{FFE0CD9A-09F2-491C-8513-1BC484CF2A3A}" dt="2022-01-16T15:28:37.562" v="753" actId="1076"/>
          <ac:cxnSpMkLst>
            <pc:docMk/>
            <pc:sldMk cId="1183102450" sldId="261"/>
            <ac:cxnSpMk id="23" creationId="{E16C13CB-FA70-440A-A294-687061D3C932}"/>
          </ac:cxnSpMkLst>
        </pc:cxnChg>
        <pc:cxnChg chg="add mod">
          <ac:chgData name="mohammad Hosseinabady" userId="6cd969f51f917c9e" providerId="LiveId" clId="{FFE0CD9A-09F2-491C-8513-1BC484CF2A3A}" dt="2022-01-16T17:34:35.328" v="1936" actId="164"/>
          <ac:cxnSpMkLst>
            <pc:docMk/>
            <pc:sldMk cId="1183102450" sldId="261"/>
            <ac:cxnSpMk id="31" creationId="{B0FE637D-A62C-4C75-83BB-48674376C89B}"/>
          </ac:cxnSpMkLst>
        </pc:cxnChg>
        <pc:cxnChg chg="add mod">
          <ac:chgData name="mohammad Hosseinabady" userId="6cd969f51f917c9e" providerId="LiveId" clId="{FFE0CD9A-09F2-491C-8513-1BC484CF2A3A}" dt="2022-01-16T17:34:35.328" v="1936" actId="164"/>
          <ac:cxnSpMkLst>
            <pc:docMk/>
            <pc:sldMk cId="1183102450" sldId="261"/>
            <ac:cxnSpMk id="32" creationId="{B88DF17C-6A1A-42E2-A5C6-0A1A47600645}"/>
          </ac:cxnSpMkLst>
        </pc:cxnChg>
        <pc:cxnChg chg="add mod">
          <ac:chgData name="mohammad Hosseinabady" userId="6cd969f51f917c9e" providerId="LiveId" clId="{FFE0CD9A-09F2-491C-8513-1BC484CF2A3A}" dt="2022-01-16T17:34:35.328" v="1936" actId="164"/>
          <ac:cxnSpMkLst>
            <pc:docMk/>
            <pc:sldMk cId="1183102450" sldId="261"/>
            <ac:cxnSpMk id="33" creationId="{123A1E05-D650-4C53-8D11-EBC61FE4D468}"/>
          </ac:cxnSpMkLst>
        </pc:cxnChg>
        <pc:cxnChg chg="add mod">
          <ac:chgData name="mohammad Hosseinabady" userId="6cd969f51f917c9e" providerId="LiveId" clId="{FFE0CD9A-09F2-491C-8513-1BC484CF2A3A}" dt="2022-01-16T17:34:35.328" v="1936" actId="164"/>
          <ac:cxnSpMkLst>
            <pc:docMk/>
            <pc:sldMk cId="1183102450" sldId="261"/>
            <ac:cxnSpMk id="37" creationId="{B3792E79-D32C-4E6F-B21F-9FD1FF0E388B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09" creationId="{B00C7E56-3F79-4700-9055-221D0DB6EB3C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11" creationId="{7D63A542-12B0-4B12-993B-F548D878ADC4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15" creationId="{4D7FE216-9CC3-4572-8500-F73249957595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19" creationId="{C0502A48-57C3-4E58-88D1-235CAA17D0A4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20" creationId="{6C2909AB-407B-4F9E-A725-5D8E4EA542CD}"/>
          </ac:cxnSpMkLst>
        </pc:cxnChg>
        <pc:cxnChg chg="add del mod">
          <ac:chgData name="mohammad Hosseinabady" userId="6cd969f51f917c9e" providerId="LiveId" clId="{FFE0CD9A-09F2-491C-8513-1BC484CF2A3A}" dt="2022-01-16T15:42:25.509" v="989" actId="478"/>
          <ac:cxnSpMkLst>
            <pc:docMk/>
            <pc:sldMk cId="1183102450" sldId="261"/>
            <ac:cxnSpMk id="123" creationId="{81F10268-8E0C-45F1-BAF1-56C5328E0F22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7:36:02.266" v="1949"/>
        <pc:sldMkLst>
          <pc:docMk/>
          <pc:sldMk cId="799817550" sldId="262"/>
        </pc:sldMkLst>
        <pc:spChg chg="mod">
          <ac:chgData name="mohammad Hosseinabady" userId="6cd969f51f917c9e" providerId="LiveId" clId="{FFE0CD9A-09F2-491C-8513-1BC484CF2A3A}" dt="2022-01-16T17:26:23.313" v="1828" actId="1076"/>
          <ac:spMkLst>
            <pc:docMk/>
            <pc:sldMk cId="799817550" sldId="262"/>
            <ac:spMk id="2" creationId="{DA839E29-3EFA-4046-9AFE-ADA533BBDD2D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3" creationId="{5853B25C-60AB-4990-B7F8-5D60615767CF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4" creationId="{1169CC74-536A-439B-B3B2-8F6D82475684}"/>
          </ac:spMkLst>
        </pc:spChg>
        <pc:spChg chg="add mod">
          <ac:chgData name="mohammad Hosseinabady" userId="6cd969f51f917c9e" providerId="LiveId" clId="{FFE0CD9A-09F2-491C-8513-1BC484CF2A3A}" dt="2022-01-16T15:40:09.847" v="940" actId="14100"/>
          <ac:spMkLst>
            <pc:docMk/>
            <pc:sldMk cId="799817550" sldId="262"/>
            <ac:spMk id="5" creationId="{80DC7236-1F10-484B-96C4-D8C86747B857}"/>
          </ac:spMkLst>
        </pc:spChg>
        <pc:spChg chg="add mod">
          <ac:chgData name="mohammad Hosseinabady" userId="6cd969f51f917c9e" providerId="LiveId" clId="{FFE0CD9A-09F2-491C-8513-1BC484CF2A3A}" dt="2022-01-16T15:40:30.762" v="955" actId="1076"/>
          <ac:spMkLst>
            <pc:docMk/>
            <pc:sldMk cId="799817550" sldId="262"/>
            <ac:spMk id="6" creationId="{D537DBAE-CFB5-45CE-AFCD-6E7C302AE1A2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" creationId="{B1E651E4-3F0C-4111-A34D-814F619207EE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1" creationId="{3D808FFD-6879-45E0-8D4B-4B2EF100E331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2" creationId="{545623AD-5EAA-4FAA-9141-30701D3EB93A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3" creationId="{F91631ED-3B3E-4EAE-BE69-D0245AFA9BB4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6" creationId="{51BEDFFE-372C-4CDC-B257-3A557301F4A9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7" creationId="{F65AD203-3244-4E4C-9998-9B5635885A7D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9" creationId="{187E03F9-614A-4C94-A2A8-55581B58A35A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25" creationId="{59541164-F28D-459D-BBED-AADB533FAE09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27" creationId="{D7F6B593-B091-4D1E-B259-784E25F2E111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28" creationId="{1AB97192-1BAE-4B25-B93A-16626D95E7EA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34" creationId="{B99B4D2C-3F48-46D9-9BCD-D278A3CEE243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35" creationId="{C5782778-9981-4ECD-8028-7D8993DCEAAC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36" creationId="{46537061-6BF8-4BCA-992C-C7063F14FC49}"/>
          </ac:spMkLst>
        </pc:spChg>
        <pc:spChg chg="mod">
          <ac:chgData name="mohammad Hosseinabady" userId="6cd969f51f917c9e" providerId="LiveId" clId="{FFE0CD9A-09F2-491C-8513-1BC484CF2A3A}" dt="2022-01-16T15:39:50.983" v="936" actId="1076"/>
          <ac:spMkLst>
            <pc:docMk/>
            <pc:sldMk cId="799817550" sldId="262"/>
            <ac:spMk id="71" creationId="{F988117E-33A8-45CA-8B08-F33EB39AC2C3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2" creationId="{031AE2B6-AD97-41CD-B85D-B59F06AC1A00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3" creationId="{A1272CCB-2D61-433C-AFF9-6BF7BAFE55A4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4" creationId="{FA50A04B-8C09-40B4-9AD1-5F3F6CBBAD06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5" creationId="{A3D4B0AC-A800-458A-80E9-2EB5F588337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6" creationId="{5BBDFD2A-48F0-42E8-85D6-EF5020728A6B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7" creationId="{B32C48BC-4183-4BB7-A637-44ACE207E6A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8" creationId="{A77A994E-4AA7-4C0E-B9BD-256333CD7B7B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79" creationId="{E8C4BC98-6145-464F-A915-FDDD6D6B4623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0" creationId="{3D78DF1D-A27A-4A8D-9FE2-7304F9BC8E2E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1" creationId="{3F06FC97-27FD-4D7F-84F9-9383FCCEDC58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2" creationId="{E4761A0D-30ED-4922-B45D-E089FAD54588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3" creationId="{8F56090E-159C-4C76-AB15-5DFEECD9FE97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4" creationId="{C229B6FE-9D1D-4A01-8792-1514222C765D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5" creationId="{18EF8AB4-53A7-443E-8327-E467557D6E5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6" creationId="{DEBE5CAD-680F-4A31-94CC-B4B6BED24982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7" creationId="{E2601D41-C948-418A-A9DA-E50A992391D7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8" creationId="{6D4CED77-AF33-4379-B39A-006AB243A4D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89" creationId="{FF46A81D-B400-4E31-8FF3-86575EB31F7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0" creationId="{464115A0-F41D-4463-BD91-54F622B36D6F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1" creationId="{877461BB-6594-4687-AC28-F4E28B055EBF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2" creationId="{17C60037-CEFC-4C9C-9313-26AB56AEA1D1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3" creationId="{B92F380A-8033-41A0-AA83-AB6BA75338E5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4" creationId="{B37B2DAD-F571-4AE9-A7EB-47F52F10452F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5" creationId="{099E5AF9-7164-4A4B-BCF7-5170E83A77C7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6" creationId="{9FD10E08-3A21-482A-91BE-43505BADFAF0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7" creationId="{D4095B6E-E4AB-42C0-A361-C3F5DB19E2C4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8" creationId="{300B6FC4-9FCF-4714-8152-DE5054920D94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99" creationId="{9FCDA8E5-ECB8-4281-AE39-F8FA0942E680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0" creationId="{137D1B2F-CC98-45C4-9A12-EA691F14BED0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1" creationId="{3DEA93A2-46BC-4C68-AD3E-E9EDDE5B6921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2" creationId="{E7C74FFF-E64F-48BD-A197-C6CEEA649597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3" creationId="{2390AD6A-973E-478F-8B58-B0B3BC1B3D29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4" creationId="{2AB2FEAE-6D9E-468E-AB2B-E9735AB4088D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5" creationId="{3F07C148-A690-42DD-89E6-98F6950FC181}"/>
          </ac:spMkLst>
        </pc:spChg>
        <pc:spChg chg="del">
          <ac:chgData name="mohammad Hosseinabady" userId="6cd969f51f917c9e" providerId="LiveId" clId="{FFE0CD9A-09F2-491C-8513-1BC484CF2A3A}" dt="2022-01-16T15:39:46.188" v="935" actId="478"/>
          <ac:spMkLst>
            <pc:docMk/>
            <pc:sldMk cId="799817550" sldId="262"/>
            <ac:spMk id="106" creationId="{E39B3058-8EFB-458B-9F53-BE66A1A5BCC0}"/>
          </ac:spMkLst>
        </pc:spChg>
        <pc:spChg chg="mod">
          <ac:chgData name="mohammad Hosseinabady" userId="6cd969f51f917c9e" providerId="LiveId" clId="{FFE0CD9A-09F2-491C-8513-1BC484CF2A3A}" dt="2022-01-16T15:39:50.983" v="936" actId="1076"/>
          <ac:spMkLst>
            <pc:docMk/>
            <pc:sldMk cId="799817550" sldId="262"/>
            <ac:spMk id="107" creationId="{497C7ADF-8F2C-4C59-B79A-47E8365048E4}"/>
          </ac:spMkLst>
        </pc:spChg>
        <pc:spChg chg="mod">
          <ac:chgData name="mohammad Hosseinabady" userId="6cd969f51f917c9e" providerId="LiveId" clId="{FFE0CD9A-09F2-491C-8513-1BC484CF2A3A}" dt="2022-01-16T15:39:56.567" v="937" actId="1076"/>
          <ac:spMkLst>
            <pc:docMk/>
            <pc:sldMk cId="799817550" sldId="262"/>
            <ac:spMk id="112" creationId="{E677194A-A2B9-41F8-826B-2E52C9642371}"/>
          </ac:spMkLst>
        </pc:spChg>
        <pc:spChg chg="mod">
          <ac:chgData name="mohammad Hosseinabady" userId="6cd969f51f917c9e" providerId="LiveId" clId="{FFE0CD9A-09F2-491C-8513-1BC484CF2A3A}" dt="2022-01-16T15:41:12.992" v="969" actId="20577"/>
          <ac:spMkLst>
            <pc:docMk/>
            <pc:sldMk cId="799817550" sldId="262"/>
            <ac:spMk id="113" creationId="{A024296E-ADD5-4898-A8DA-EDFC24F9F67C}"/>
          </ac:spMkLst>
        </pc:spChg>
        <pc:spChg chg="mod">
          <ac:chgData name="mohammad Hosseinabady" userId="6cd969f51f917c9e" providerId="LiveId" clId="{FFE0CD9A-09F2-491C-8513-1BC484CF2A3A}" dt="2022-01-16T15:41:15.076" v="970" actId="20577"/>
          <ac:spMkLst>
            <pc:docMk/>
            <pc:sldMk cId="799817550" sldId="262"/>
            <ac:spMk id="114" creationId="{A4328FB5-9B59-4B4F-82A0-3C175421DF62}"/>
          </ac:spMkLst>
        </pc:spChg>
        <pc:spChg chg="mod">
          <ac:chgData name="mohammad Hosseinabady" userId="6cd969f51f917c9e" providerId="LiveId" clId="{FFE0CD9A-09F2-491C-8513-1BC484CF2A3A}" dt="2022-01-16T15:41:17.314" v="971" actId="20577"/>
          <ac:spMkLst>
            <pc:docMk/>
            <pc:sldMk cId="799817550" sldId="262"/>
            <ac:spMk id="116" creationId="{4224444E-7CE9-4023-A87E-E8ACFC684B48}"/>
          </ac:spMkLst>
        </pc:spChg>
        <pc:spChg chg="mod">
          <ac:chgData name="mohammad Hosseinabady" userId="6cd969f51f917c9e" providerId="LiveId" clId="{FFE0CD9A-09F2-491C-8513-1BC484CF2A3A}" dt="2022-01-16T15:39:56.567" v="937" actId="1076"/>
          <ac:spMkLst>
            <pc:docMk/>
            <pc:sldMk cId="799817550" sldId="262"/>
            <ac:spMk id="117" creationId="{CBB8F2C9-8E17-4B4A-85A9-3105C7B1E575}"/>
          </ac:spMkLst>
        </pc:spChg>
        <pc:spChg chg="mod">
          <ac:chgData name="mohammad Hosseinabady" userId="6cd969f51f917c9e" providerId="LiveId" clId="{FFE0CD9A-09F2-491C-8513-1BC484CF2A3A}" dt="2022-01-16T15:41:22.098" v="974" actId="20577"/>
          <ac:spMkLst>
            <pc:docMk/>
            <pc:sldMk cId="799817550" sldId="262"/>
            <ac:spMk id="121" creationId="{171CAE1A-371B-4569-B7B8-FF1793169E2A}"/>
          </ac:spMkLst>
        </pc:spChg>
        <pc:spChg chg="mod">
          <ac:chgData name="mohammad Hosseinabady" userId="6cd969f51f917c9e" providerId="LiveId" clId="{FFE0CD9A-09F2-491C-8513-1BC484CF2A3A}" dt="2022-01-16T15:41:24.354" v="975" actId="20577"/>
          <ac:spMkLst>
            <pc:docMk/>
            <pc:sldMk cId="799817550" sldId="262"/>
            <ac:spMk id="122" creationId="{62ECBAD2-1BFD-4034-8161-2BD9EF259E59}"/>
          </ac:spMkLst>
        </pc:spChg>
        <pc:spChg chg="mod">
          <ac:chgData name="mohammad Hosseinabady" userId="6cd969f51f917c9e" providerId="LiveId" clId="{FFE0CD9A-09F2-491C-8513-1BC484CF2A3A}" dt="2022-01-16T15:41:26.710" v="976" actId="20577"/>
          <ac:spMkLst>
            <pc:docMk/>
            <pc:sldMk cId="799817550" sldId="262"/>
            <ac:spMk id="124" creationId="{689BDBEF-7AAF-4882-89DB-BBD6119080E4}"/>
          </ac:spMkLst>
        </pc:spChg>
        <pc:spChg chg="add mod">
          <ac:chgData name="mohammad Hosseinabady" userId="6cd969f51f917c9e" providerId="LiveId" clId="{FFE0CD9A-09F2-491C-8513-1BC484CF2A3A}" dt="2022-01-16T15:41:41.783" v="984" actId="20577"/>
          <ac:spMkLst>
            <pc:docMk/>
            <pc:sldMk cId="799817550" sldId="262"/>
            <ac:spMk id="125" creationId="{BEE8AAAA-2C90-4C6D-93B0-2557465C4F6D}"/>
          </ac:spMkLst>
        </pc:spChg>
        <pc:spChg chg="add mod">
          <ac:chgData name="mohammad Hosseinabady" userId="6cd969f51f917c9e" providerId="LiveId" clId="{FFE0CD9A-09F2-491C-8513-1BC484CF2A3A}" dt="2022-01-16T15:41:35.536" v="979" actId="1076"/>
          <ac:spMkLst>
            <pc:docMk/>
            <pc:sldMk cId="799817550" sldId="262"/>
            <ac:spMk id="126" creationId="{6104503B-C0E0-480A-A306-12BFC90FF9C9}"/>
          </ac:spMkLst>
        </pc:spChg>
        <pc:spChg chg="add mod">
          <ac:chgData name="mohammad Hosseinabady" userId="6cd969f51f917c9e" providerId="LiveId" clId="{FFE0CD9A-09F2-491C-8513-1BC484CF2A3A}" dt="2022-01-16T15:41:38.126" v="980" actId="1076"/>
          <ac:spMkLst>
            <pc:docMk/>
            <pc:sldMk cId="799817550" sldId="262"/>
            <ac:spMk id="127" creationId="{3B790571-159F-4ED4-979B-ACF7D1722E84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28" creationId="{C8215AC1-1019-484F-ADE0-B7986C6C2722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29" creationId="{5831B42E-B2CE-4879-8298-E11772381469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0" creationId="{7C26868E-36DA-4DFD-AA5B-CF18B1D4D269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1" creationId="{E376C0BE-7684-4989-8D55-7C58DED8E032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2" creationId="{D8DFCF99-249C-409D-854D-7CC97B71B217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3" creationId="{69A88EE9-46BE-497A-8EC4-D9CE23AA9582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4" creationId="{D2E79046-9D47-4C33-996B-0E7DE0632F80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5" creationId="{9CB74212-3817-47E2-A72E-AB4165DBB324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6" creationId="{F8083234-286F-4ABD-84AA-7A8F4875569D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7" creationId="{28C718C2-CB97-4050-9CB4-C0F55FEAD165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8" creationId="{EDBC5332-E77C-4303-9D85-0CAEE76E3492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39" creationId="{51C325E2-83C5-4D28-B466-8220017C3A95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0" creationId="{AAE12D0C-2EDA-466F-B354-CE8F0CE283FE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1" creationId="{0785A732-7C3A-4D34-BE75-FC2643BD29C7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2" creationId="{F42AD207-B75F-4DB1-AFE3-D7932AA38CCD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3" creationId="{A9C3550E-40F1-4CBD-9EEB-7ABE7156E154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4" creationId="{FB913B6A-6569-495C-A084-1F90DFEC7BA1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5" creationId="{BD9B84BC-0E52-4155-B413-BB3700AA2510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6" creationId="{3819AAF0-E265-4BEC-983E-07C7C064FED5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7" creationId="{2DCEDA15-BC80-4469-A8F3-5E6E811C5F95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8" creationId="{F299F39B-D82E-4590-BACE-7D4CFF509FF6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49" creationId="{09AF3D62-61FF-4D11-960A-62A9F9360B4A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0" creationId="{492A1F0D-CE6D-483A-9AFB-2949BD73DCDD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1" creationId="{6BBD017B-6A68-43BD-B461-4CAB45C5C971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2" creationId="{5ACBE0CB-C45A-476E-AFE4-FC7425E6D18A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3" creationId="{4336DA3C-8AD6-493B-9D5C-63812E4BFB6B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4" creationId="{C9E24514-B5C0-4FCF-A510-1ADDB6CD3683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5" creationId="{564B53E9-9C97-4628-9FDC-EE12B8FFFE03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6" creationId="{188A2188-3DAF-4BC1-89D3-44ACFF95B175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7" creationId="{15552ED8-C3DF-4EFE-9F1D-E08C9F9BEDC0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8" creationId="{2E1FBF89-6DDC-4E62-BBFF-76A1A24E20FB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59" creationId="{9F27BD43-FBE6-420A-8A86-A4CEA041639B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60" creationId="{E6E53FF4-EEED-4803-B9CE-5F6E747EE12E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61" creationId="{20AFB2AB-3DCC-4831-9EBB-69DB49357861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62" creationId="{DD8E1FF0-1237-48D7-B9BD-C9DA23C42D07}"/>
          </ac:spMkLst>
        </pc:spChg>
        <pc:spChg chg="add del mod">
          <ac:chgData name="mohammad Hosseinabady" userId="6cd969f51f917c9e" providerId="LiveId" clId="{FFE0CD9A-09F2-491C-8513-1BC484CF2A3A}" dt="2022-01-16T15:42:37.675" v="992"/>
          <ac:spMkLst>
            <pc:docMk/>
            <pc:sldMk cId="799817550" sldId="262"/>
            <ac:spMk id="163" creationId="{B951B6F3-8B4E-4AB8-ADCC-C06263CC6E21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64" creationId="{637E3EFF-38B8-4298-9ACB-D093AB8B9783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65" creationId="{BF38D220-8712-4A5B-AC25-2466221F3283}"/>
          </ac:spMkLst>
        </pc:spChg>
        <pc:spChg chg="add del mod">
          <ac:chgData name="mohammad Hosseinabady" userId="6cd969f51f917c9e" providerId="LiveId" clId="{FFE0CD9A-09F2-491C-8513-1BC484CF2A3A}" dt="2022-01-16T15:42:58.686" v="997" actId="478"/>
          <ac:spMkLst>
            <pc:docMk/>
            <pc:sldMk cId="799817550" sldId="262"/>
            <ac:spMk id="166" creationId="{7D98734E-60C6-4BA8-BFF3-5ACBAABBA8DF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67" creationId="{8698084A-9539-4337-B8D7-3F0396F72A8D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68" creationId="{472A834D-A3E1-463E-A3F4-5CA4A113BA89}"/>
          </ac:spMkLst>
        </pc:spChg>
        <pc:spChg chg="add del mod">
          <ac:chgData name="mohammad Hosseinabady" userId="6cd969f51f917c9e" providerId="LiveId" clId="{FFE0CD9A-09F2-491C-8513-1BC484CF2A3A}" dt="2022-01-16T15:42:58.686" v="997" actId="478"/>
          <ac:spMkLst>
            <pc:docMk/>
            <pc:sldMk cId="799817550" sldId="262"/>
            <ac:spMk id="169" creationId="{FAAC2526-21CD-4A75-BCCA-4EE5E8531851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70" creationId="{03947E27-B830-4B82-B965-4BA5DBBE0D2B}"/>
          </ac:spMkLst>
        </pc:spChg>
        <pc:spChg chg="add mod">
          <ac:chgData name="mohammad Hosseinabady" userId="6cd969f51f917c9e" providerId="LiveId" clId="{FFE0CD9A-09F2-491C-8513-1BC484CF2A3A}" dt="2022-01-16T15:43:12.571" v="1002" actId="20577"/>
          <ac:spMkLst>
            <pc:docMk/>
            <pc:sldMk cId="799817550" sldId="262"/>
            <ac:spMk id="171" creationId="{F9B88040-5B07-45A3-AA1A-A5B12DBE251D}"/>
          </ac:spMkLst>
        </pc:spChg>
        <pc:spChg chg="add del mod">
          <ac:chgData name="mohammad Hosseinabady" userId="6cd969f51f917c9e" providerId="LiveId" clId="{FFE0CD9A-09F2-491C-8513-1BC484CF2A3A}" dt="2022-01-16T15:42:58.686" v="997" actId="478"/>
          <ac:spMkLst>
            <pc:docMk/>
            <pc:sldMk cId="799817550" sldId="262"/>
            <ac:spMk id="172" creationId="{75F4FBB4-A0E3-4F3A-A38F-2F7BA13072D1}"/>
          </ac:spMkLst>
        </pc:spChg>
        <pc:spChg chg="add mod">
          <ac:chgData name="mohammad Hosseinabady" userId="6cd969f51f917c9e" providerId="LiveId" clId="{FFE0CD9A-09F2-491C-8513-1BC484CF2A3A}" dt="2022-01-16T15:43:07.924" v="1000" actId="20577"/>
          <ac:spMkLst>
            <pc:docMk/>
            <pc:sldMk cId="799817550" sldId="262"/>
            <ac:spMk id="173" creationId="{39823A3D-0C90-4201-BF7C-6AB3F41F4E5E}"/>
          </ac:spMkLst>
        </pc:spChg>
        <pc:spChg chg="add mod">
          <ac:chgData name="mohammad Hosseinabady" userId="6cd969f51f917c9e" providerId="LiveId" clId="{FFE0CD9A-09F2-491C-8513-1BC484CF2A3A}" dt="2022-01-16T15:43:15.152" v="1003" actId="20577"/>
          <ac:spMkLst>
            <pc:docMk/>
            <pc:sldMk cId="799817550" sldId="262"/>
            <ac:spMk id="174" creationId="{AA882DC6-1DBD-41AC-A074-64FA1A83F708}"/>
          </ac:spMkLst>
        </pc:spChg>
        <pc:spChg chg="add del mod">
          <ac:chgData name="mohammad Hosseinabady" userId="6cd969f51f917c9e" providerId="LiveId" clId="{FFE0CD9A-09F2-491C-8513-1BC484CF2A3A}" dt="2022-01-16T15:42:58.686" v="997" actId="478"/>
          <ac:spMkLst>
            <pc:docMk/>
            <pc:sldMk cId="799817550" sldId="262"/>
            <ac:spMk id="175" creationId="{C10DD72C-E6AB-4D75-8D22-981C5E4E0265}"/>
          </ac:spMkLst>
        </pc:spChg>
        <pc:spChg chg="add mod">
          <ac:chgData name="mohammad Hosseinabady" userId="6cd969f51f917c9e" providerId="LiveId" clId="{FFE0CD9A-09F2-491C-8513-1BC484CF2A3A}" dt="2022-01-16T15:43:09.918" v="1001" actId="20577"/>
          <ac:spMkLst>
            <pc:docMk/>
            <pc:sldMk cId="799817550" sldId="262"/>
            <ac:spMk id="176" creationId="{6EFD941B-A741-4C9C-A079-AB573C1772A6}"/>
          </ac:spMkLst>
        </pc:spChg>
        <pc:spChg chg="add mod">
          <ac:chgData name="mohammad Hosseinabady" userId="6cd969f51f917c9e" providerId="LiveId" clId="{FFE0CD9A-09F2-491C-8513-1BC484CF2A3A}" dt="2022-01-16T15:42:55.451" v="996" actId="1076"/>
          <ac:spMkLst>
            <pc:docMk/>
            <pc:sldMk cId="799817550" sldId="262"/>
            <ac:spMk id="177" creationId="{F38360D6-6885-4A88-84AB-C42763852ECB}"/>
          </ac:spMkLst>
        </pc:spChg>
        <pc:spChg chg="add del mod">
          <ac:chgData name="mohammad Hosseinabady" userId="6cd969f51f917c9e" providerId="LiveId" clId="{FFE0CD9A-09F2-491C-8513-1BC484CF2A3A}" dt="2022-01-16T15:42:58.686" v="997" actId="478"/>
          <ac:spMkLst>
            <pc:docMk/>
            <pc:sldMk cId="799817550" sldId="262"/>
            <ac:spMk id="178" creationId="{BE6F1DB4-257A-40AA-9E18-12628C3A8505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79" creationId="{A413F61D-3139-4F5A-8BED-1F7B7B1C6712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0" creationId="{E026905B-D01F-42A5-8D0C-63329F519E8A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1" creationId="{06369D22-49FF-48E0-B88B-5E851CFA99BA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2" creationId="{C0DBB35A-01C2-4086-ABD5-0A653CB35DA0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3" creationId="{8B6E33DA-B731-4B27-9867-9AF3A4ABF129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4" creationId="{9F0973FD-5119-4F0C-94C6-491639D78CBD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5" creationId="{BFCB682A-4497-4007-8042-48586C61292A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6" creationId="{B644F87E-A58C-4725-B739-B6CFAB37A623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7" creationId="{45729390-8BE2-44D7-8A59-FBA39D0DBE79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8" creationId="{E694E9B0-8ACE-45B7-8762-0DEA4FD9DB0D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89" creationId="{CE6E1272-7AD2-481F-9106-D4A98D0D1108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90" creationId="{501A4A89-1EEF-47FA-8642-2CE0803E6D80}"/>
          </ac:spMkLst>
        </pc:spChg>
        <pc:spChg chg="add mod">
          <ac:chgData name="mohammad Hosseinabady" userId="6cd969f51f917c9e" providerId="LiveId" clId="{FFE0CD9A-09F2-491C-8513-1BC484CF2A3A}" dt="2022-01-16T15:43:05.916" v="999" actId="20577"/>
          <ac:spMkLst>
            <pc:docMk/>
            <pc:sldMk cId="799817550" sldId="262"/>
            <ac:spMk id="191" creationId="{F63A2C04-B68E-4974-948B-BC1A23A236DC}"/>
          </ac:spMkLst>
        </pc:spChg>
        <pc:spChg chg="add mod">
          <ac:chgData name="mohammad Hosseinabady" userId="6cd969f51f917c9e" providerId="LiveId" clId="{FFE0CD9A-09F2-491C-8513-1BC484CF2A3A}" dt="2022-01-16T15:44:42.155" v="1023" actId="207"/>
          <ac:spMkLst>
            <pc:docMk/>
            <pc:sldMk cId="799817550" sldId="262"/>
            <ac:spMk id="192" creationId="{49F3EAA7-819C-4858-81DF-E02E4D62368E}"/>
          </ac:spMkLst>
        </pc:spChg>
        <pc:spChg chg="add mod">
          <ac:chgData name="mohammad Hosseinabady" userId="6cd969f51f917c9e" providerId="LiveId" clId="{FFE0CD9A-09F2-491C-8513-1BC484CF2A3A}" dt="2022-01-16T15:44:42.155" v="1023" actId="207"/>
          <ac:spMkLst>
            <pc:docMk/>
            <pc:sldMk cId="799817550" sldId="262"/>
            <ac:spMk id="193" creationId="{C79EA12D-A7EE-4636-AE0B-F8F9AF02B2AD}"/>
          </ac:spMkLst>
        </pc:spChg>
        <pc:spChg chg="add mod">
          <ac:chgData name="mohammad Hosseinabady" userId="6cd969f51f917c9e" providerId="LiveId" clId="{FFE0CD9A-09F2-491C-8513-1BC484CF2A3A}" dt="2022-01-16T15:44:42.155" v="1023" actId="207"/>
          <ac:spMkLst>
            <pc:docMk/>
            <pc:sldMk cId="799817550" sldId="262"/>
            <ac:spMk id="194" creationId="{0E4657DF-6328-4AAC-B076-919DD935C4AA}"/>
          </ac:spMkLst>
        </pc:spChg>
        <pc:spChg chg="add mod">
          <ac:chgData name="mohammad Hosseinabady" userId="6cd969f51f917c9e" providerId="LiveId" clId="{FFE0CD9A-09F2-491C-8513-1BC484CF2A3A}" dt="2022-01-16T15:44:42.155" v="1023" actId="207"/>
          <ac:spMkLst>
            <pc:docMk/>
            <pc:sldMk cId="799817550" sldId="262"/>
            <ac:spMk id="195" creationId="{DA42771A-E1A3-478C-98D3-EC2958DCE14A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96" creationId="{707E11AB-84CD-41BD-9C19-E0F1EBD5F576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97" creationId="{8D52977A-120D-45B2-9DAB-F64235CE8696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98" creationId="{F23F8E43-71F6-4468-969F-D73E4BF39900}"/>
          </ac:spMkLst>
        </pc:spChg>
        <pc:spChg chg="add del mod">
          <ac:chgData name="mohammad Hosseinabady" userId="6cd969f51f917c9e" providerId="LiveId" clId="{FFE0CD9A-09F2-491C-8513-1BC484CF2A3A}" dt="2022-01-16T15:42:51.420" v="995" actId="478"/>
          <ac:spMkLst>
            <pc:docMk/>
            <pc:sldMk cId="799817550" sldId="262"/>
            <ac:spMk id="199" creationId="{8B13ADA2-4262-4775-8DAC-F28183971B5E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0" creationId="{374BDA0C-87CB-4EFD-843E-359850FD7831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1" creationId="{E35B3D52-477A-4AE7-82DD-85D1638D6AAE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2" creationId="{EA23F1E8-63CC-4FE3-8A9F-432D1C5742EA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3" creationId="{19D12131-00CB-423C-9A9D-ECC6ABF01F0D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4" creationId="{AEEA7262-4F59-40BE-ABBF-69AF08ED37D7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5" creationId="{1F47856B-1F85-41D7-8678-4C1FB17CC877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6" creationId="{36B19010-04D2-4723-B5AC-4E51183DB334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7" creationId="{0656D02A-9C17-482B-AE50-DA555201848B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8" creationId="{276F07BB-A40B-4607-86AE-82533D1FC794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09" creationId="{C6A823DB-B585-4C98-ACC0-4EC93BB6FEE6}"/>
          </ac:spMkLst>
        </pc:spChg>
        <pc:spChg chg="add mod">
          <ac:chgData name="mohammad Hosseinabady" userId="6cd969f51f917c9e" providerId="LiveId" clId="{FFE0CD9A-09F2-491C-8513-1BC484CF2A3A}" dt="2022-01-16T15:43:35.041" v="1007" actId="1076"/>
          <ac:spMkLst>
            <pc:docMk/>
            <pc:sldMk cId="799817550" sldId="262"/>
            <ac:spMk id="210" creationId="{46C0B011-91A0-48B0-8BEF-98B2F5E1314E}"/>
          </ac:spMkLst>
        </pc:spChg>
        <pc:spChg chg="add mod">
          <ac:chgData name="mohammad Hosseinabady" userId="6cd969f51f917c9e" providerId="LiveId" clId="{FFE0CD9A-09F2-491C-8513-1BC484CF2A3A}" dt="2022-01-16T15:44:50.946" v="1024" actId="108"/>
          <ac:spMkLst>
            <pc:docMk/>
            <pc:sldMk cId="799817550" sldId="262"/>
            <ac:spMk id="211" creationId="{2A7141E4-5192-4F23-87ED-C65261E01F71}"/>
          </ac:spMkLst>
        </pc:spChg>
        <pc:spChg chg="add mod">
          <ac:chgData name="mohammad Hosseinabady" userId="6cd969f51f917c9e" providerId="LiveId" clId="{FFE0CD9A-09F2-491C-8513-1BC484CF2A3A}" dt="2022-01-16T15:44:53.252" v="1025" actId="108"/>
          <ac:spMkLst>
            <pc:docMk/>
            <pc:sldMk cId="799817550" sldId="262"/>
            <ac:spMk id="212" creationId="{FD2D9A38-8412-4423-B030-96C0B08265A9}"/>
          </ac:spMkLst>
        </pc:spChg>
        <pc:spChg chg="add mod">
          <ac:chgData name="mohammad Hosseinabady" userId="6cd969f51f917c9e" providerId="LiveId" clId="{FFE0CD9A-09F2-491C-8513-1BC484CF2A3A}" dt="2022-01-16T15:44:55.294" v="1026" actId="108"/>
          <ac:spMkLst>
            <pc:docMk/>
            <pc:sldMk cId="799817550" sldId="262"/>
            <ac:spMk id="213" creationId="{5E347B13-7DB0-40BB-BC3B-A1D36E73AF77}"/>
          </ac:spMkLst>
        </pc:spChg>
        <pc:spChg chg="add mod">
          <ac:chgData name="mohammad Hosseinabady" userId="6cd969f51f917c9e" providerId="LiveId" clId="{FFE0CD9A-09F2-491C-8513-1BC484CF2A3A}" dt="2022-01-16T15:45:00.487" v="1027" actId="108"/>
          <ac:spMkLst>
            <pc:docMk/>
            <pc:sldMk cId="799817550" sldId="262"/>
            <ac:spMk id="214" creationId="{E30AB98D-458C-4402-913D-247DDA2D1167}"/>
          </ac:spMkLst>
        </pc:spChg>
        <pc:spChg chg="add mod">
          <ac:chgData name="mohammad Hosseinabady" userId="6cd969f51f917c9e" providerId="LiveId" clId="{FFE0CD9A-09F2-491C-8513-1BC484CF2A3A}" dt="2022-01-16T15:44:23.336" v="1022" actId="1076"/>
          <ac:spMkLst>
            <pc:docMk/>
            <pc:sldMk cId="799817550" sldId="262"/>
            <ac:spMk id="215" creationId="{6D1399C4-B4EE-41D7-B2BA-66DC3CDEE8A3}"/>
          </ac:spMkLst>
        </pc:spChg>
        <pc:spChg chg="add mod">
          <ac:chgData name="mohammad Hosseinabady" userId="6cd969f51f917c9e" providerId="LiveId" clId="{FFE0CD9A-09F2-491C-8513-1BC484CF2A3A}" dt="2022-01-16T15:44:23.336" v="1022" actId="1076"/>
          <ac:spMkLst>
            <pc:docMk/>
            <pc:sldMk cId="799817550" sldId="262"/>
            <ac:spMk id="216" creationId="{220D09DC-C8A1-4687-9773-3D049DD2316A}"/>
          </ac:spMkLst>
        </pc:spChg>
        <pc:spChg chg="add mod">
          <ac:chgData name="mohammad Hosseinabady" userId="6cd969f51f917c9e" providerId="LiveId" clId="{FFE0CD9A-09F2-491C-8513-1BC484CF2A3A}" dt="2022-01-16T15:44:23.336" v="1022" actId="1076"/>
          <ac:spMkLst>
            <pc:docMk/>
            <pc:sldMk cId="799817550" sldId="262"/>
            <ac:spMk id="217" creationId="{A33C3E7B-9D96-4D37-BB3D-6A508C6B940E}"/>
          </ac:spMkLst>
        </pc:spChg>
        <pc:spChg chg="add mod">
          <ac:chgData name="mohammad Hosseinabady" userId="6cd969f51f917c9e" providerId="LiveId" clId="{FFE0CD9A-09F2-491C-8513-1BC484CF2A3A}" dt="2022-01-16T15:45:06.445" v="1028" actId="108"/>
          <ac:spMkLst>
            <pc:docMk/>
            <pc:sldMk cId="799817550" sldId="262"/>
            <ac:spMk id="218" creationId="{CCD6E3E4-E28B-4CA8-B8C3-9C3546BDABFC}"/>
          </ac:spMkLst>
        </pc:spChg>
        <pc:spChg chg="add mod">
          <ac:chgData name="mohammad Hosseinabady" userId="6cd969f51f917c9e" providerId="LiveId" clId="{FFE0CD9A-09F2-491C-8513-1BC484CF2A3A}" dt="2022-01-16T15:44:23.336" v="1022" actId="1076"/>
          <ac:spMkLst>
            <pc:docMk/>
            <pc:sldMk cId="799817550" sldId="262"/>
            <ac:spMk id="219" creationId="{E780C63D-DFF9-40FC-B807-0129EE3BD2C5}"/>
          </ac:spMkLst>
        </pc:spChg>
        <pc:spChg chg="add mod">
          <ac:chgData name="mohammad Hosseinabady" userId="6cd969f51f917c9e" providerId="LiveId" clId="{FFE0CD9A-09F2-491C-8513-1BC484CF2A3A}" dt="2022-01-16T15:45:09.079" v="1029" actId="108"/>
          <ac:spMkLst>
            <pc:docMk/>
            <pc:sldMk cId="799817550" sldId="262"/>
            <ac:spMk id="220" creationId="{6FA83B45-DA90-46BB-8F38-B5D4E948B023}"/>
          </ac:spMkLst>
        </pc:spChg>
        <pc:spChg chg="add del mod">
          <ac:chgData name="mohammad Hosseinabady" userId="6cd969f51f917c9e" providerId="LiveId" clId="{FFE0CD9A-09F2-491C-8513-1BC484CF2A3A}" dt="2022-01-16T15:44:13.753" v="1018" actId="478"/>
          <ac:spMkLst>
            <pc:docMk/>
            <pc:sldMk cId="799817550" sldId="262"/>
            <ac:spMk id="221" creationId="{5415421B-8A98-47CA-AA15-90746ED46C23}"/>
          </ac:spMkLst>
        </pc:spChg>
        <pc:spChg chg="add del mod">
          <ac:chgData name="mohammad Hosseinabady" userId="6cd969f51f917c9e" providerId="LiveId" clId="{FFE0CD9A-09F2-491C-8513-1BC484CF2A3A}" dt="2022-01-16T15:44:13.753" v="1018" actId="478"/>
          <ac:spMkLst>
            <pc:docMk/>
            <pc:sldMk cId="799817550" sldId="262"/>
            <ac:spMk id="222" creationId="{B7E5236B-97C2-4F98-A9B2-87946143D7CE}"/>
          </ac:spMkLst>
        </pc:spChg>
        <pc:spChg chg="add del mod">
          <ac:chgData name="mohammad Hosseinabady" userId="6cd969f51f917c9e" providerId="LiveId" clId="{FFE0CD9A-09F2-491C-8513-1BC484CF2A3A}" dt="2022-01-16T15:44:13.753" v="1018" actId="478"/>
          <ac:spMkLst>
            <pc:docMk/>
            <pc:sldMk cId="799817550" sldId="262"/>
            <ac:spMk id="223" creationId="{BC42D38E-C7F2-4D55-AB82-E249C6916DAE}"/>
          </ac:spMkLst>
        </pc:spChg>
        <pc:spChg chg="add del mod">
          <ac:chgData name="mohammad Hosseinabady" userId="6cd969f51f917c9e" providerId="LiveId" clId="{FFE0CD9A-09F2-491C-8513-1BC484CF2A3A}" dt="2022-01-16T15:44:13.753" v="1018" actId="478"/>
          <ac:spMkLst>
            <pc:docMk/>
            <pc:sldMk cId="799817550" sldId="262"/>
            <ac:spMk id="224" creationId="{C3635083-AA91-4955-BC6C-41558F93E997}"/>
          </ac:spMkLst>
        </pc:spChg>
        <pc:spChg chg="add del mod">
          <ac:chgData name="mohammad Hosseinabady" userId="6cd969f51f917c9e" providerId="LiveId" clId="{FFE0CD9A-09F2-491C-8513-1BC484CF2A3A}" dt="2022-01-16T15:44:08.656" v="1016" actId="478"/>
          <ac:spMkLst>
            <pc:docMk/>
            <pc:sldMk cId="799817550" sldId="262"/>
            <ac:spMk id="225" creationId="{CDAFFD7B-38FC-46D4-80D3-A62A3E9CE8DF}"/>
          </ac:spMkLst>
        </pc:spChg>
        <pc:spChg chg="add del mod">
          <ac:chgData name="mohammad Hosseinabady" userId="6cd969f51f917c9e" providerId="LiveId" clId="{FFE0CD9A-09F2-491C-8513-1BC484CF2A3A}" dt="2022-01-16T15:44:08.656" v="1016" actId="478"/>
          <ac:spMkLst>
            <pc:docMk/>
            <pc:sldMk cId="799817550" sldId="262"/>
            <ac:spMk id="226" creationId="{DE3E860E-76F9-434F-91A9-E32DABC06E45}"/>
          </ac:spMkLst>
        </pc:spChg>
        <pc:spChg chg="add del mod">
          <ac:chgData name="mohammad Hosseinabady" userId="6cd969f51f917c9e" providerId="LiveId" clId="{FFE0CD9A-09F2-491C-8513-1BC484CF2A3A}" dt="2022-01-16T15:44:08.656" v="1016" actId="478"/>
          <ac:spMkLst>
            <pc:docMk/>
            <pc:sldMk cId="799817550" sldId="262"/>
            <ac:spMk id="227" creationId="{1CE8B4C5-283C-4E8D-83AC-AE08EFBA7DA5}"/>
          </ac:spMkLst>
        </pc:spChg>
        <pc:spChg chg="add del mod">
          <ac:chgData name="mohammad Hosseinabady" userId="6cd969f51f917c9e" providerId="LiveId" clId="{FFE0CD9A-09F2-491C-8513-1BC484CF2A3A}" dt="2022-01-16T15:44:08.656" v="1016" actId="478"/>
          <ac:spMkLst>
            <pc:docMk/>
            <pc:sldMk cId="799817550" sldId="262"/>
            <ac:spMk id="228" creationId="{71928AB6-F8BB-4E1B-8D9E-5DB12C734591}"/>
          </ac:spMkLst>
        </pc:spChg>
        <pc:spChg chg="add del mod">
          <ac:chgData name="mohammad Hosseinabady" userId="6cd969f51f917c9e" providerId="LiveId" clId="{FFE0CD9A-09F2-491C-8513-1BC484CF2A3A}" dt="2022-01-16T15:44:08.656" v="1016" actId="478"/>
          <ac:spMkLst>
            <pc:docMk/>
            <pc:sldMk cId="799817550" sldId="262"/>
            <ac:spMk id="229" creationId="{BD2459E5-BABB-4AC7-8BB9-EE7012D07BF2}"/>
          </ac:spMkLst>
        </pc:spChg>
        <pc:picChg chg="del">
          <ac:chgData name="mohammad Hosseinabady" userId="6cd969f51f917c9e" providerId="LiveId" clId="{FFE0CD9A-09F2-491C-8513-1BC484CF2A3A}" dt="2022-01-16T15:39:46.188" v="935" actId="478"/>
          <ac:picMkLst>
            <pc:docMk/>
            <pc:sldMk cId="799817550" sldId="262"/>
            <ac:picMk id="8" creationId="{4B00B846-9347-4247-A384-18237DFDA25F}"/>
          </ac:picMkLst>
        </pc:pic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14" creationId="{578B194D-CEC9-42D7-BFF6-1E5732B12879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18" creationId="{7F02E588-08F3-42DC-A9F4-DE45740BF843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20" creationId="{5B143869-2101-4943-800A-EACD38D212B5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21" creationId="{8576D04E-3356-49F5-8408-2B1F8EC40B03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22" creationId="{71D2AE4E-9D97-4085-8358-88D1131C5C1B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23" creationId="{E16C13CB-FA70-440A-A294-687061D3C932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31" creationId="{B0FE637D-A62C-4C75-83BB-48674376C89B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32" creationId="{B88DF17C-6A1A-42E2-A5C6-0A1A47600645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33" creationId="{123A1E05-D650-4C53-8D11-EBC61FE4D468}"/>
          </ac:cxnSpMkLst>
        </pc:cxnChg>
        <pc:cxnChg chg="del">
          <ac:chgData name="mohammad Hosseinabady" userId="6cd969f51f917c9e" providerId="LiveId" clId="{FFE0CD9A-09F2-491C-8513-1BC484CF2A3A}" dt="2022-01-16T15:39:46.188" v="935" actId="478"/>
          <ac:cxnSpMkLst>
            <pc:docMk/>
            <pc:sldMk cId="799817550" sldId="262"/>
            <ac:cxnSpMk id="37" creationId="{B3792E79-D32C-4E6F-B21F-9FD1FF0E388B}"/>
          </ac:cxnSpMkLst>
        </pc:cxnChg>
        <pc:cxnChg chg="add mod">
          <ac:chgData name="mohammad Hosseinabady" userId="6cd969f51f917c9e" providerId="LiveId" clId="{FFE0CD9A-09F2-491C-8513-1BC484CF2A3A}" dt="2022-01-16T15:40:58.056" v="961" actId="1076"/>
          <ac:cxnSpMkLst>
            <pc:docMk/>
            <pc:sldMk cId="799817550" sldId="262"/>
            <ac:cxnSpMk id="108" creationId="{5960D684-1259-44C6-9CFE-5C589D4D8B70}"/>
          </ac:cxnSpMkLst>
        </pc:cxnChg>
        <pc:cxnChg chg="mod">
          <ac:chgData name="mohammad Hosseinabady" userId="6cd969f51f917c9e" providerId="LiveId" clId="{FFE0CD9A-09F2-491C-8513-1BC484CF2A3A}" dt="2022-01-16T15:40:51.376" v="959" actId="1582"/>
          <ac:cxnSpMkLst>
            <pc:docMk/>
            <pc:sldMk cId="799817550" sldId="262"/>
            <ac:cxnSpMk id="109" creationId="{B00C7E56-3F79-4700-9055-221D0DB6EB3C}"/>
          </ac:cxnSpMkLst>
        </pc:cxnChg>
        <pc:cxnChg chg="add del mod">
          <ac:chgData name="mohammad Hosseinabady" userId="6cd969f51f917c9e" providerId="LiveId" clId="{FFE0CD9A-09F2-491C-8513-1BC484CF2A3A}" dt="2022-01-16T15:41:44.651" v="985" actId="478"/>
          <ac:cxnSpMkLst>
            <pc:docMk/>
            <pc:sldMk cId="799817550" sldId="262"/>
            <ac:cxnSpMk id="110" creationId="{1BFC8ED9-D6AB-4C3C-94F1-1B8D7FE77351}"/>
          </ac:cxnSpMkLst>
        </pc:cxnChg>
        <pc:cxnChg chg="mod">
          <ac:chgData name="mohammad Hosseinabady" userId="6cd969f51f917c9e" providerId="LiveId" clId="{FFE0CD9A-09F2-491C-8513-1BC484CF2A3A}" dt="2022-01-16T15:40:51.376" v="959" actId="1582"/>
          <ac:cxnSpMkLst>
            <pc:docMk/>
            <pc:sldMk cId="799817550" sldId="262"/>
            <ac:cxnSpMk id="111" creationId="{7D63A542-12B0-4B12-993B-F548D878ADC4}"/>
          </ac:cxnSpMkLst>
        </pc:cxnChg>
        <pc:cxnChg chg="mod">
          <ac:chgData name="mohammad Hosseinabady" userId="6cd969f51f917c9e" providerId="LiveId" clId="{FFE0CD9A-09F2-491C-8513-1BC484CF2A3A}" dt="2022-01-16T15:40:51.376" v="959" actId="1582"/>
          <ac:cxnSpMkLst>
            <pc:docMk/>
            <pc:sldMk cId="799817550" sldId="262"/>
            <ac:cxnSpMk id="115" creationId="{4D7FE216-9CC3-4572-8500-F73249957595}"/>
          </ac:cxnSpMkLst>
        </pc:cxnChg>
        <pc:cxnChg chg="add mod">
          <ac:chgData name="mohammad Hosseinabady" userId="6cd969f51f917c9e" providerId="LiveId" clId="{FFE0CD9A-09F2-491C-8513-1BC484CF2A3A}" dt="2022-01-16T15:40:55.356" v="960" actId="1076"/>
          <ac:cxnSpMkLst>
            <pc:docMk/>
            <pc:sldMk cId="799817550" sldId="262"/>
            <ac:cxnSpMk id="118" creationId="{215D5180-A09A-472C-B102-4572111AA473}"/>
          </ac:cxnSpMkLst>
        </pc:cxnChg>
        <pc:cxnChg chg="mod">
          <ac:chgData name="mohammad Hosseinabady" userId="6cd969f51f917c9e" providerId="LiveId" clId="{FFE0CD9A-09F2-491C-8513-1BC484CF2A3A}" dt="2022-01-16T15:40:40.680" v="956" actId="1582"/>
          <ac:cxnSpMkLst>
            <pc:docMk/>
            <pc:sldMk cId="799817550" sldId="262"/>
            <ac:cxnSpMk id="119" creationId="{C0502A48-57C3-4E58-88D1-235CAA17D0A4}"/>
          </ac:cxnSpMkLst>
        </pc:cxnChg>
        <pc:cxnChg chg="mod">
          <ac:chgData name="mohammad Hosseinabady" userId="6cd969f51f917c9e" providerId="LiveId" clId="{FFE0CD9A-09F2-491C-8513-1BC484CF2A3A}" dt="2022-01-16T15:40:40.680" v="956" actId="1582"/>
          <ac:cxnSpMkLst>
            <pc:docMk/>
            <pc:sldMk cId="799817550" sldId="262"/>
            <ac:cxnSpMk id="120" creationId="{6C2909AB-407B-4F9E-A725-5D8E4EA542CD}"/>
          </ac:cxnSpMkLst>
        </pc:cxnChg>
        <pc:cxnChg chg="mod">
          <ac:chgData name="mohammad Hosseinabady" userId="6cd969f51f917c9e" providerId="LiveId" clId="{FFE0CD9A-09F2-491C-8513-1BC484CF2A3A}" dt="2022-01-16T15:40:40.680" v="956" actId="1582"/>
          <ac:cxnSpMkLst>
            <pc:docMk/>
            <pc:sldMk cId="799817550" sldId="262"/>
            <ac:cxnSpMk id="123" creationId="{81F10268-8E0C-45F1-BAF1-56C5328E0F22}"/>
          </ac:cxnSpMkLst>
        </pc:cxnChg>
      </pc:sldChg>
      <pc:sldChg chg="addSp delSp modSp add mod delAnim modAnim">
        <pc:chgData name="mohammad Hosseinabady" userId="6cd969f51f917c9e" providerId="LiveId" clId="{FFE0CD9A-09F2-491C-8513-1BC484CF2A3A}" dt="2022-01-16T17:37:28.441" v="1969" actId="478"/>
        <pc:sldMkLst>
          <pc:docMk/>
          <pc:sldMk cId="264256261" sldId="263"/>
        </pc:sldMkLst>
        <pc:spChg chg="mod">
          <ac:chgData name="mohammad Hosseinabady" userId="6cd969f51f917c9e" providerId="LiveId" clId="{FFE0CD9A-09F2-491C-8513-1BC484CF2A3A}" dt="2022-01-16T17:36:21.618" v="1955" actId="20577"/>
          <ac:spMkLst>
            <pc:docMk/>
            <pc:sldMk cId="264256261" sldId="263"/>
            <ac:spMk id="2" creationId="{DA839E29-3EFA-4046-9AFE-ADA533BBDD2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5" creationId="{80DC7236-1F10-484B-96C4-D8C86747B857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6" creationId="{D537DBAE-CFB5-45CE-AFCD-6E7C302AE1A2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8" creationId="{97CF432F-A1AF-4574-BEC1-D14B9BD7A186}"/>
          </ac:spMkLst>
        </pc:spChg>
        <pc:spChg chg="add mod">
          <ac:chgData name="mohammad Hosseinabady" userId="6cd969f51f917c9e" providerId="LiveId" clId="{FFE0CD9A-09F2-491C-8513-1BC484CF2A3A}" dt="2022-01-16T15:45:46.548" v="1054"/>
          <ac:spMkLst>
            <pc:docMk/>
            <pc:sldMk cId="264256261" sldId="263"/>
            <ac:spMk id="62" creationId="{FBDFFDC9-6055-4AE4-B7CA-9B3B8004421E}"/>
          </ac:spMkLst>
        </pc:spChg>
        <pc:spChg chg="add mod">
          <ac:chgData name="mohammad Hosseinabady" userId="6cd969f51f917c9e" providerId="LiveId" clId="{FFE0CD9A-09F2-491C-8513-1BC484CF2A3A}" dt="2022-01-16T15:45:46.548" v="1054"/>
          <ac:spMkLst>
            <pc:docMk/>
            <pc:sldMk cId="264256261" sldId="263"/>
            <ac:spMk id="63" creationId="{FEF95C06-B470-451B-A695-9284E26A1059}"/>
          </ac:spMkLst>
        </pc:spChg>
        <pc:spChg chg="add mod">
          <ac:chgData name="mohammad Hosseinabady" userId="6cd969f51f917c9e" providerId="LiveId" clId="{FFE0CD9A-09F2-491C-8513-1BC484CF2A3A}" dt="2022-01-16T15:45:46.548" v="1054"/>
          <ac:spMkLst>
            <pc:docMk/>
            <pc:sldMk cId="264256261" sldId="263"/>
            <ac:spMk id="64" creationId="{7DE37B2D-6BA2-4CAD-A0C6-18B05B534CFE}"/>
          </ac:spMkLst>
        </pc:spChg>
        <pc:spChg chg="add mod">
          <ac:chgData name="mohammad Hosseinabady" userId="6cd969f51f917c9e" providerId="LiveId" clId="{FFE0CD9A-09F2-491C-8513-1BC484CF2A3A}" dt="2022-01-16T15:45:46.548" v="1054"/>
          <ac:spMkLst>
            <pc:docMk/>
            <pc:sldMk cId="264256261" sldId="263"/>
            <ac:spMk id="66" creationId="{65BD078E-7AEE-47AB-B5B4-D70DE8B86C00}"/>
          </ac:spMkLst>
        </pc:spChg>
        <pc:spChg chg="add mod">
          <ac:chgData name="mohammad Hosseinabady" userId="6cd969f51f917c9e" providerId="LiveId" clId="{FFE0CD9A-09F2-491C-8513-1BC484CF2A3A}" dt="2022-01-16T15:45:46.548" v="1054"/>
          <ac:spMkLst>
            <pc:docMk/>
            <pc:sldMk cId="264256261" sldId="263"/>
            <ac:spMk id="68" creationId="{B1DA206E-2B68-4856-A904-D0E8003F8835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71" creationId="{F988117E-33A8-45CA-8B08-F33EB39AC2C3}"/>
          </ac:spMkLst>
        </pc:spChg>
        <pc:spChg chg="add mod">
          <ac:chgData name="mohammad Hosseinabady" userId="6cd969f51f917c9e" providerId="LiveId" clId="{FFE0CD9A-09F2-491C-8513-1BC484CF2A3A}" dt="2022-01-16T15:48:21.911" v="1092" actId="1076"/>
          <ac:spMkLst>
            <pc:docMk/>
            <pc:sldMk cId="264256261" sldId="263"/>
            <ac:spMk id="74" creationId="{578D3486-CE70-461E-8737-679988045490}"/>
          </ac:spMkLst>
        </pc:spChg>
        <pc:spChg chg="add mod">
          <ac:chgData name="mohammad Hosseinabady" userId="6cd969f51f917c9e" providerId="LiveId" clId="{FFE0CD9A-09F2-491C-8513-1BC484CF2A3A}" dt="2022-01-16T15:48:21.911" v="1092" actId="1076"/>
          <ac:spMkLst>
            <pc:docMk/>
            <pc:sldMk cId="264256261" sldId="263"/>
            <ac:spMk id="75" creationId="{85B65436-92C0-4946-AF71-D26D205380D3}"/>
          </ac:spMkLst>
        </pc:spChg>
        <pc:spChg chg="add mod">
          <ac:chgData name="mohammad Hosseinabady" userId="6cd969f51f917c9e" providerId="LiveId" clId="{FFE0CD9A-09F2-491C-8513-1BC484CF2A3A}" dt="2022-01-16T15:48:21.911" v="1092" actId="1076"/>
          <ac:spMkLst>
            <pc:docMk/>
            <pc:sldMk cId="264256261" sldId="263"/>
            <ac:spMk id="76" creationId="{CC3C3175-8F0F-41DD-8E7C-F53A2F44F3D7}"/>
          </ac:spMkLst>
        </pc:spChg>
        <pc:spChg chg="add mod">
          <ac:chgData name="mohammad Hosseinabady" userId="6cd969f51f917c9e" providerId="LiveId" clId="{FFE0CD9A-09F2-491C-8513-1BC484CF2A3A}" dt="2022-01-16T15:46:40.329" v="1073" actId="1076"/>
          <ac:spMkLst>
            <pc:docMk/>
            <pc:sldMk cId="264256261" sldId="263"/>
            <ac:spMk id="77" creationId="{6F3F7853-C29D-4AFF-B46E-899573D72432}"/>
          </ac:spMkLst>
        </pc:spChg>
        <pc:spChg chg="add mod">
          <ac:chgData name="mohammad Hosseinabady" userId="6cd969f51f917c9e" providerId="LiveId" clId="{FFE0CD9A-09F2-491C-8513-1BC484CF2A3A}" dt="2022-01-16T15:50:59.846" v="1124" actId="14100"/>
          <ac:spMkLst>
            <pc:docMk/>
            <pc:sldMk cId="264256261" sldId="263"/>
            <ac:spMk id="78" creationId="{0D5E2C3C-CD8A-4D69-AE98-8E327F801D9E}"/>
          </ac:spMkLst>
        </pc:spChg>
        <pc:spChg chg="add del mod">
          <ac:chgData name="mohammad Hosseinabady" userId="6cd969f51f917c9e" providerId="LiveId" clId="{FFE0CD9A-09F2-491C-8513-1BC484CF2A3A}" dt="2022-01-16T15:48:35.826" v="1094" actId="478"/>
          <ac:spMkLst>
            <pc:docMk/>
            <pc:sldMk cId="264256261" sldId="263"/>
            <ac:spMk id="82" creationId="{441F91AA-BBA4-446A-8935-531E508BD879}"/>
          </ac:spMkLst>
        </pc:spChg>
        <pc:spChg chg="add del mod">
          <ac:chgData name="mohammad Hosseinabady" userId="6cd969f51f917c9e" providerId="LiveId" clId="{FFE0CD9A-09F2-491C-8513-1BC484CF2A3A}" dt="2022-01-16T15:48:35.826" v="1094" actId="478"/>
          <ac:spMkLst>
            <pc:docMk/>
            <pc:sldMk cId="264256261" sldId="263"/>
            <ac:spMk id="83" creationId="{9E83664A-905F-4871-83F8-AA673F0DC798}"/>
          </ac:spMkLst>
        </pc:spChg>
        <pc:spChg chg="add del mod">
          <ac:chgData name="mohammad Hosseinabady" userId="6cd969f51f917c9e" providerId="LiveId" clId="{FFE0CD9A-09F2-491C-8513-1BC484CF2A3A}" dt="2022-01-16T15:48:35.826" v="1094" actId="478"/>
          <ac:spMkLst>
            <pc:docMk/>
            <pc:sldMk cId="264256261" sldId="263"/>
            <ac:spMk id="84" creationId="{FFA91A5B-CD36-48FD-9E85-78BB8253E893}"/>
          </ac:spMkLst>
        </pc:spChg>
        <pc:spChg chg="add mod">
          <ac:chgData name="mohammad Hosseinabady" userId="6cd969f51f917c9e" providerId="LiveId" clId="{FFE0CD9A-09F2-491C-8513-1BC484CF2A3A}" dt="2022-01-16T15:52:47.145" v="1146" actId="1076"/>
          <ac:spMkLst>
            <pc:docMk/>
            <pc:sldMk cId="264256261" sldId="263"/>
            <ac:spMk id="87" creationId="{6ACCAFE5-E236-4006-BDDD-148DB96564A7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88" creationId="{97ECE2C3-D68A-4641-8DC6-F80F227BB5FF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89" creationId="{89CA7017-D583-4DF1-A9A0-77B82C6E7989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0" creationId="{AC7059D4-86C3-476A-9300-861266F36CE5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1" creationId="{B824935E-9636-4F14-9E07-9EF74061FD7C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2" creationId="{7D324924-A402-4D59-8047-695A50101417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3" creationId="{DDCED56D-383C-47D9-BB7B-5B11C63A92E1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4" creationId="{A470494B-0FB2-4374-ABEB-8D37610F847C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5" creationId="{0A606316-31C2-4493-BBE8-52CBE383CA58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6" creationId="{0EF3EBB0-090C-47D4-BEB3-D4E015E5DF88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7" creationId="{59BC8AC8-6C50-4EAB-9414-9A13A05FDCD9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8" creationId="{14FA6BA4-E9ED-4965-AA2A-DD25BA1E39B6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99" creationId="{B65632F8-DA1C-4DFD-B2D2-9690CCF4944C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0" creationId="{0ADFE673-B58A-47C4-A031-9573C7126359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1" creationId="{3631E7BF-B71B-49BA-AEBE-1A032766D048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2" creationId="{13A8C92E-5C3B-4D4F-B646-B78AEAF9F778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3" creationId="{3C414FDA-FA33-48E6-8D23-C2C36B73DDBC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4" creationId="{DFDD5111-2660-4830-9329-5398B9C1FD0D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5" creationId="{CE28B23B-39C9-49FC-A3CA-116412732D6A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06" creationId="{379EED41-F16F-481C-BECB-78EE5496EC12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07" creationId="{497C7ADF-8F2C-4C59-B79A-47E8365048E4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10" creationId="{CF7CF769-5E68-46B4-8A4F-8EFD01E6E0F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12" creationId="{E677194A-A2B9-41F8-826B-2E52C9642371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13" creationId="{A024296E-ADD5-4898-A8DA-EDFC24F9F67C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14" creationId="{A4328FB5-9B59-4B4F-82A0-3C175421DF62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16" creationId="{4224444E-7CE9-4023-A87E-E8ACFC684B48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17" creationId="{CBB8F2C9-8E17-4B4A-85A9-3105C7B1E575}"/>
          </ac:spMkLst>
        </pc:spChg>
        <pc:spChg chg="del">
          <ac:chgData name="mohammad Hosseinabady" userId="6cd969f51f917c9e" providerId="LiveId" clId="{FFE0CD9A-09F2-491C-8513-1BC484CF2A3A}" dt="2022-01-16T15:45:54.719" v="1071" actId="478"/>
          <ac:spMkLst>
            <pc:docMk/>
            <pc:sldMk cId="264256261" sldId="263"/>
            <ac:spMk id="121" creationId="{171CAE1A-371B-4569-B7B8-FF1793169E2A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22" creationId="{62ECBAD2-1BFD-4034-8161-2BD9EF259E59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24" creationId="{689BDBEF-7AAF-4882-89DB-BBD6119080E4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25" creationId="{BEE8AAAA-2C90-4C6D-93B0-2557465C4F6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26" creationId="{6104503B-C0E0-480A-A306-12BFC90FF9C9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27" creationId="{3B790571-159F-4ED4-979B-ACF7D1722E84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28" creationId="{E66A7D9F-2396-4B8C-AB3B-10AB475BD142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29" creationId="{04033565-3F15-4919-88CE-48DF1A4244EE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0" creationId="{12F5AE49-C663-48A7-A5A4-0AA98FBD1B23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1" creationId="{02A92117-A3BA-4D87-A1AF-B9414FCEDF4E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2" creationId="{06107AAC-7BEB-47B9-9C88-979892600E00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3" creationId="{CEDF0AB2-7BA4-448F-BCEB-8D6B876350D9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4" creationId="{7A91FD47-2D1F-48B6-AD5E-A7F57317C990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5" creationId="{37F0328E-A8B0-4B1C-91A0-95B598D67649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6" creationId="{2EEC4646-78F0-4F46-A78B-3E6DB0C19EE6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7" creationId="{1D77D405-3871-4415-B049-43C8AE24B844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8" creationId="{A28FDBC8-AB61-4E20-B6A5-23E0346ABC11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39" creationId="{2C2BFEDF-00ED-4FE1-96C6-E1CF5363B593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40" creationId="{45265FDE-5B88-4C0C-87B6-026F7BBCE636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41" creationId="{1BCDFFEC-96B0-494D-AD3C-4C269257E10A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42" creationId="{B4EC5B46-23FB-4554-A74D-840EBBC402B4}"/>
          </ac:spMkLst>
        </pc:spChg>
        <pc:spChg chg="add mod">
          <ac:chgData name="mohammad Hosseinabady" userId="6cd969f51f917c9e" providerId="LiveId" clId="{FFE0CD9A-09F2-491C-8513-1BC484CF2A3A}" dt="2022-01-16T15:53:39.432" v="1177" actId="1076"/>
          <ac:spMkLst>
            <pc:docMk/>
            <pc:sldMk cId="264256261" sldId="263"/>
            <ac:spMk id="143" creationId="{BC7B7958-67C9-4D6D-BF35-9004B918B55E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44" creationId="{D43D7B82-F0B7-4E10-9649-80310733BAD0}"/>
          </ac:spMkLst>
        </pc:spChg>
        <pc:spChg chg="add mod">
          <ac:chgData name="mohammad Hosseinabady" userId="6cd969f51f917c9e" providerId="LiveId" clId="{FFE0CD9A-09F2-491C-8513-1BC484CF2A3A}" dt="2022-01-16T15:49:27.859" v="1103" actId="164"/>
          <ac:spMkLst>
            <pc:docMk/>
            <pc:sldMk cId="264256261" sldId="263"/>
            <ac:spMk id="145" creationId="{4060E13C-C5B7-4C90-95DA-107C94E97774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48" creationId="{F94B287B-01D9-4F08-B5FB-86DA6E2C1D7F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49" creationId="{C7975B78-245E-4FDD-90C4-8D8B0245D317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51" creationId="{2947E589-D8AB-4918-AD3B-A076902D9F26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52" creationId="{97FF05F5-780F-4017-8908-3E0B0A579955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55" creationId="{ACEFD1F7-C5FD-4679-A7E6-3E942F2AC47A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56" creationId="{E0450FE3-ECF4-4946-81D5-AAC0A96A2BA1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58" creationId="{C2D62381-2582-4DB9-AB8C-C1BD5DC9E32F}"/>
          </ac:spMkLst>
        </pc:spChg>
        <pc:spChg chg="add mod">
          <ac:chgData name="mohammad Hosseinabady" userId="6cd969f51f917c9e" providerId="LiveId" clId="{FFE0CD9A-09F2-491C-8513-1BC484CF2A3A}" dt="2022-01-16T15:49:57.625" v="1111" actId="164"/>
          <ac:spMkLst>
            <pc:docMk/>
            <pc:sldMk cId="264256261" sldId="263"/>
            <ac:spMk id="159" creationId="{049EFC01-CEE9-4CB5-A999-DA61ABA03062}"/>
          </ac:spMkLst>
        </pc:spChg>
        <pc:spChg chg="add mod">
          <ac:chgData name="mohammad Hosseinabady" userId="6cd969f51f917c9e" providerId="LiveId" clId="{FFE0CD9A-09F2-491C-8513-1BC484CF2A3A}" dt="2022-01-16T15:49:49.088" v="1107" actId="164"/>
          <ac:spMkLst>
            <pc:docMk/>
            <pc:sldMk cId="264256261" sldId="263"/>
            <ac:spMk id="160" creationId="{C09D1C74-8BBD-4313-B1DC-2DF835663A21}"/>
          </ac:spMkLst>
        </pc:spChg>
        <pc:spChg chg="add mod">
          <ac:chgData name="mohammad Hosseinabady" userId="6cd969f51f917c9e" providerId="LiveId" clId="{FFE0CD9A-09F2-491C-8513-1BC484CF2A3A}" dt="2022-01-16T15:49:49.088" v="1107" actId="164"/>
          <ac:spMkLst>
            <pc:docMk/>
            <pc:sldMk cId="264256261" sldId="263"/>
            <ac:spMk id="161" creationId="{CB410152-523B-49F0-927C-7F2CD688DE58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64" creationId="{637E3EFF-38B8-4298-9ACB-D093AB8B9783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65" creationId="{BF38D220-8712-4A5B-AC25-2466221F3283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66" creationId="{184A9924-2232-45E6-9AFA-B0645DED79F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67" creationId="{8698084A-9539-4337-B8D7-3F0396F72A8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68" creationId="{472A834D-A3E1-463E-A3F4-5CA4A113BA89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69" creationId="{5A002234-DCD5-4A7B-9079-4896FF42BF53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0" creationId="{03947E27-B830-4B82-B965-4BA5DBBE0D2B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1" creationId="{F9B88040-5B07-45A3-AA1A-A5B12DBE251D}"/>
          </ac:spMkLst>
        </pc:spChg>
        <pc:spChg chg="add del mod">
          <ac:chgData name="mohammad Hosseinabady" userId="6cd969f51f917c9e" providerId="LiveId" clId="{FFE0CD9A-09F2-491C-8513-1BC484CF2A3A}" dt="2022-01-16T15:52:09.337" v="1143" actId="478"/>
          <ac:spMkLst>
            <pc:docMk/>
            <pc:sldMk cId="264256261" sldId="263"/>
            <ac:spMk id="172" creationId="{6F3297CB-00EC-408C-A0F5-7E38E1598A9C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3" creationId="{39823A3D-0C90-4201-BF7C-6AB3F41F4E5E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4" creationId="{AA882DC6-1DBD-41AC-A074-64FA1A83F708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6" creationId="{6EFD941B-A741-4C9C-A079-AB573C1772A6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77" creationId="{F38360D6-6885-4A88-84AB-C42763852ECB}"/>
          </ac:spMkLst>
        </pc:spChg>
        <pc:spChg chg="mod">
          <ac:chgData name="mohammad Hosseinabady" userId="6cd969f51f917c9e" providerId="LiveId" clId="{FFE0CD9A-09F2-491C-8513-1BC484CF2A3A}" dt="2022-01-16T15:51:03.006" v="1125"/>
          <ac:spMkLst>
            <pc:docMk/>
            <pc:sldMk cId="264256261" sldId="263"/>
            <ac:spMk id="181" creationId="{EC83F33C-25BB-425C-8D6B-26D8CE2B2563}"/>
          </ac:spMkLst>
        </pc:spChg>
        <pc:spChg chg="add mod">
          <ac:chgData name="mohammad Hosseinabady" userId="6cd969f51f917c9e" providerId="LiveId" clId="{FFE0CD9A-09F2-491C-8513-1BC484CF2A3A}" dt="2022-01-16T15:53:10.792" v="1168" actId="20577"/>
          <ac:spMkLst>
            <pc:docMk/>
            <pc:sldMk cId="264256261" sldId="263"/>
            <ac:spMk id="184" creationId="{FF114EC1-A83F-491E-80E2-F070C920F752}"/>
          </ac:spMkLst>
        </pc:spChg>
        <pc:spChg chg="add del mod">
          <ac:chgData name="mohammad Hosseinabady" userId="6cd969f51f917c9e" providerId="LiveId" clId="{FFE0CD9A-09F2-491C-8513-1BC484CF2A3A}" dt="2022-01-16T17:37:28.441" v="1969" actId="478"/>
          <ac:spMkLst>
            <pc:docMk/>
            <pc:sldMk cId="264256261" sldId="263"/>
            <ac:spMk id="185" creationId="{4364DD04-29F2-4E5B-B743-DF4443535A51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91" creationId="{F63A2C04-B68E-4974-948B-BC1A23A236DC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92" creationId="{49F3EAA7-819C-4858-81DF-E02E4D62368E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93" creationId="{C79EA12D-A7EE-4636-AE0B-F8F9AF02B2A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94" creationId="{0E4657DF-6328-4AAC-B076-919DD935C4AA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195" creationId="{DA42771A-E1A3-478C-98D3-EC2958DCE14A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0" creationId="{374BDA0C-87CB-4EFD-843E-359850FD7831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1" creationId="{E35B3D52-477A-4AE7-82DD-85D1638D6AAE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2" creationId="{EA23F1E8-63CC-4FE3-8A9F-432D1C5742EA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3" creationId="{19D12131-00CB-423C-9A9D-ECC6ABF01F0D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4" creationId="{AEEA7262-4F59-40BE-ABBF-69AF08ED37D7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5" creationId="{1F47856B-1F85-41D7-8678-4C1FB17CC877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6" creationId="{36B19010-04D2-4723-B5AC-4E51183DB334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7" creationId="{0656D02A-9C17-482B-AE50-DA555201848B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8" creationId="{276F07BB-A40B-4607-86AE-82533D1FC794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09" creationId="{C6A823DB-B585-4C98-ACC0-4EC93BB6FEE6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0" creationId="{46C0B011-91A0-48B0-8BEF-98B2F5E1314E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1" creationId="{2A7141E4-5192-4F23-87ED-C65261E01F71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2" creationId="{FD2D9A38-8412-4423-B030-96C0B08265A9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3" creationId="{5E347B13-7DB0-40BB-BC3B-A1D36E73AF77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4" creationId="{E30AB98D-458C-4402-913D-247DDA2D1167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5" creationId="{6D1399C4-B4EE-41D7-B2BA-66DC3CDEE8A3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6" creationId="{220D09DC-C8A1-4687-9773-3D049DD2316A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7" creationId="{A33C3E7B-9D96-4D37-BB3D-6A508C6B940E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8" creationId="{CCD6E3E4-E28B-4CA8-B8C3-9C3546BDABFC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19" creationId="{E780C63D-DFF9-40FC-B807-0129EE3BD2C5}"/>
          </ac:spMkLst>
        </pc:spChg>
        <pc:spChg chg="del">
          <ac:chgData name="mohammad Hosseinabady" userId="6cd969f51f917c9e" providerId="LiveId" clId="{FFE0CD9A-09F2-491C-8513-1BC484CF2A3A}" dt="2022-01-16T15:45:40.555" v="1053" actId="478"/>
          <ac:spMkLst>
            <pc:docMk/>
            <pc:sldMk cId="264256261" sldId="263"/>
            <ac:spMk id="220" creationId="{6FA83B45-DA90-46BB-8F38-B5D4E948B023}"/>
          </ac:spMkLst>
        </pc:spChg>
        <pc:grpChg chg="add del mod">
          <ac:chgData name="mohammad Hosseinabady" userId="6cd969f51f917c9e" providerId="LiveId" clId="{FFE0CD9A-09F2-491C-8513-1BC484CF2A3A}" dt="2022-01-16T15:52:09.337" v="1143" actId="478"/>
          <ac:grpSpMkLst>
            <pc:docMk/>
            <pc:sldMk cId="264256261" sldId="263"/>
            <ac:grpSpMk id="9" creationId="{FADE3FAF-9B13-45C0-9A09-8FB04DBE96B6}"/>
          </ac:grpSpMkLst>
        </pc:grpChg>
        <pc:grpChg chg="add mod">
          <ac:chgData name="mohammad Hosseinabady" userId="6cd969f51f917c9e" providerId="LiveId" clId="{FFE0CD9A-09F2-491C-8513-1BC484CF2A3A}" dt="2022-01-16T15:50:12.187" v="1115" actId="1076"/>
          <ac:grpSpMkLst>
            <pc:docMk/>
            <pc:sldMk cId="264256261" sldId="263"/>
            <ac:grpSpMk id="10" creationId="{6F11E7F2-57C8-48FD-A2AC-29D058EA0224}"/>
          </ac:grpSpMkLst>
        </pc:grpChg>
        <pc:grpChg chg="add mod">
          <ac:chgData name="mohammad Hosseinabady" userId="6cd969f51f917c9e" providerId="LiveId" clId="{FFE0CD9A-09F2-491C-8513-1BC484CF2A3A}" dt="2022-01-16T15:49:59.631" v="1112" actId="1076"/>
          <ac:grpSpMkLst>
            <pc:docMk/>
            <pc:sldMk cId="264256261" sldId="263"/>
            <ac:grpSpMk id="11" creationId="{153473D1-E337-4BF1-B945-2FF66F6E406B}"/>
          </ac:grpSpMkLst>
        </pc:grpChg>
        <pc:grpChg chg="add mod">
          <ac:chgData name="mohammad Hosseinabady" userId="6cd969f51f917c9e" providerId="LiveId" clId="{FFE0CD9A-09F2-491C-8513-1BC484CF2A3A}" dt="2022-01-16T15:51:14.190" v="1128" actId="1076"/>
          <ac:grpSpMkLst>
            <pc:docMk/>
            <pc:sldMk cId="264256261" sldId="263"/>
            <ac:grpSpMk id="175" creationId="{90652B74-BD8C-42F0-AC25-8743CFC98044}"/>
          </ac:grpSpMkLst>
        </pc:grpChg>
        <pc:picChg chg="add mod">
          <ac:chgData name="mohammad Hosseinabady" userId="6cd969f51f917c9e" providerId="LiveId" clId="{FFE0CD9A-09F2-491C-8513-1BC484CF2A3A}" dt="2022-01-16T15:52:06.962" v="1142" actId="1076"/>
          <ac:picMkLst>
            <pc:docMk/>
            <pc:sldMk cId="264256261" sldId="263"/>
            <ac:picMk id="86" creationId="{5A345565-E01B-40E4-9407-44A443D32909}"/>
          </ac:picMkLst>
        </pc:picChg>
        <pc:cxnChg chg="add mod">
          <ac:chgData name="mohammad Hosseinabady" userId="6cd969f51f917c9e" providerId="LiveId" clId="{FFE0CD9A-09F2-491C-8513-1BC484CF2A3A}" dt="2022-01-16T15:45:46.548" v="1054"/>
          <ac:cxnSpMkLst>
            <pc:docMk/>
            <pc:sldMk cId="264256261" sldId="263"/>
            <ac:cxnSpMk id="65" creationId="{E86A23D5-49BB-41B7-A2E5-75D3AB87F355}"/>
          </ac:cxnSpMkLst>
        </pc:cxnChg>
        <pc:cxnChg chg="add mod">
          <ac:chgData name="mohammad Hosseinabady" userId="6cd969f51f917c9e" providerId="LiveId" clId="{FFE0CD9A-09F2-491C-8513-1BC484CF2A3A}" dt="2022-01-16T15:45:46.548" v="1054"/>
          <ac:cxnSpMkLst>
            <pc:docMk/>
            <pc:sldMk cId="264256261" sldId="263"/>
            <ac:cxnSpMk id="67" creationId="{CE175EEA-450F-4DC7-AB3D-2AA12243E936}"/>
          </ac:cxnSpMkLst>
        </pc:cxnChg>
        <pc:cxnChg chg="add mod">
          <ac:chgData name="mohammad Hosseinabady" userId="6cd969f51f917c9e" providerId="LiveId" clId="{FFE0CD9A-09F2-491C-8513-1BC484CF2A3A}" dt="2022-01-16T15:45:46.548" v="1054"/>
          <ac:cxnSpMkLst>
            <pc:docMk/>
            <pc:sldMk cId="264256261" sldId="263"/>
            <ac:cxnSpMk id="69" creationId="{DA02772C-53B9-40E0-8ED3-C0237CE634A0}"/>
          </ac:cxnSpMkLst>
        </pc:cxnChg>
        <pc:cxnChg chg="add mod">
          <ac:chgData name="mohammad Hosseinabady" userId="6cd969f51f917c9e" providerId="LiveId" clId="{FFE0CD9A-09F2-491C-8513-1BC484CF2A3A}" dt="2022-01-16T15:50:31.022" v="1118" actId="1076"/>
          <ac:cxnSpMkLst>
            <pc:docMk/>
            <pc:sldMk cId="264256261" sldId="263"/>
            <ac:cxnSpMk id="70" creationId="{BFBD5D4D-8071-49D8-A422-0DC7A8C49381}"/>
          </ac:cxnSpMkLst>
        </pc:cxnChg>
        <pc:cxnChg chg="add mod">
          <ac:chgData name="mohammad Hosseinabady" userId="6cd969f51f917c9e" providerId="LiveId" clId="{FFE0CD9A-09F2-491C-8513-1BC484CF2A3A}" dt="2022-01-16T15:50:46.535" v="1121" actId="1076"/>
          <ac:cxnSpMkLst>
            <pc:docMk/>
            <pc:sldMk cId="264256261" sldId="263"/>
            <ac:cxnSpMk id="72" creationId="{1EFBF737-DE79-4097-8D52-0E90DA57BE93}"/>
          </ac:cxnSpMkLst>
        </pc:cxnChg>
        <pc:cxnChg chg="add mod">
          <ac:chgData name="mohammad Hosseinabady" userId="6cd969f51f917c9e" providerId="LiveId" clId="{FFE0CD9A-09F2-491C-8513-1BC484CF2A3A}" dt="2022-01-16T15:48:17.652" v="1091" actId="1582"/>
          <ac:cxnSpMkLst>
            <pc:docMk/>
            <pc:sldMk cId="264256261" sldId="263"/>
            <ac:cxnSpMk id="73" creationId="{D7B4CE3E-3191-4904-A616-675F5FAB495E}"/>
          </ac:cxnSpMkLst>
        </pc:cxnChg>
        <pc:cxnChg chg="add del mod">
          <ac:chgData name="mohammad Hosseinabady" userId="6cd969f51f917c9e" providerId="LiveId" clId="{FFE0CD9A-09F2-491C-8513-1BC484CF2A3A}" dt="2022-01-16T15:48:35.826" v="1094" actId="478"/>
          <ac:cxnSpMkLst>
            <pc:docMk/>
            <pc:sldMk cId="264256261" sldId="263"/>
            <ac:cxnSpMk id="79" creationId="{025CEBB0-33FE-45F4-9149-563122E71BDB}"/>
          </ac:cxnSpMkLst>
        </pc:cxnChg>
        <pc:cxnChg chg="add del mod">
          <ac:chgData name="mohammad Hosseinabady" userId="6cd969f51f917c9e" providerId="LiveId" clId="{FFE0CD9A-09F2-491C-8513-1BC484CF2A3A}" dt="2022-01-16T15:48:35.826" v="1094" actId="478"/>
          <ac:cxnSpMkLst>
            <pc:docMk/>
            <pc:sldMk cId="264256261" sldId="263"/>
            <ac:cxnSpMk id="80" creationId="{897C34F7-44EF-46D0-93C1-0F2E342E2BF5}"/>
          </ac:cxnSpMkLst>
        </pc:cxnChg>
        <pc:cxnChg chg="add del mod">
          <ac:chgData name="mohammad Hosseinabady" userId="6cd969f51f917c9e" providerId="LiveId" clId="{FFE0CD9A-09F2-491C-8513-1BC484CF2A3A}" dt="2022-01-16T15:48:35.826" v="1094" actId="478"/>
          <ac:cxnSpMkLst>
            <pc:docMk/>
            <pc:sldMk cId="264256261" sldId="263"/>
            <ac:cxnSpMk id="81" creationId="{FDC47FF8-4975-45AC-8487-80FA1D603C5B}"/>
          </ac:cxnSpMkLst>
        </pc:cxnChg>
        <pc:cxnChg chg="add mod">
          <ac:chgData name="mohammad Hosseinabady" userId="6cd969f51f917c9e" providerId="LiveId" clId="{FFE0CD9A-09F2-491C-8513-1BC484CF2A3A}" dt="2022-01-16T15:52:19.551" v="1145" actId="1076"/>
          <ac:cxnSpMkLst>
            <pc:docMk/>
            <pc:sldMk cId="264256261" sldId="263"/>
            <ac:cxnSpMk id="85" creationId="{B3A904C1-28F2-491D-93DE-1C57051918B8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08" creationId="{5960D684-1259-44C6-9CFE-5C589D4D8B70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09" creationId="{B00C7E56-3F79-4700-9055-221D0DB6EB3C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11" creationId="{7D63A542-12B0-4B12-993B-F548D878ADC4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15" creationId="{4D7FE216-9CC3-4572-8500-F73249957595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18" creationId="{215D5180-A09A-472C-B102-4572111AA473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19" creationId="{C0502A48-57C3-4E58-88D1-235CAA17D0A4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20" creationId="{6C2909AB-407B-4F9E-A725-5D8E4EA542CD}"/>
          </ac:cxnSpMkLst>
        </pc:cxnChg>
        <pc:cxnChg chg="del">
          <ac:chgData name="mohammad Hosseinabady" userId="6cd969f51f917c9e" providerId="LiveId" clId="{FFE0CD9A-09F2-491C-8513-1BC484CF2A3A}" dt="2022-01-16T15:45:40.555" v="1053" actId="478"/>
          <ac:cxnSpMkLst>
            <pc:docMk/>
            <pc:sldMk cId="264256261" sldId="263"/>
            <ac:cxnSpMk id="123" creationId="{81F10268-8E0C-45F1-BAF1-56C5328E0F22}"/>
          </ac:cxnSpMkLst>
        </pc:cxnChg>
        <pc:cxnChg chg="add mod">
          <ac:chgData name="mohammad Hosseinabady" userId="6cd969f51f917c9e" providerId="LiveId" clId="{FFE0CD9A-09F2-491C-8513-1BC484CF2A3A}" dt="2022-01-16T15:49:27.859" v="1103" actId="164"/>
          <ac:cxnSpMkLst>
            <pc:docMk/>
            <pc:sldMk cId="264256261" sldId="263"/>
            <ac:cxnSpMk id="146" creationId="{9F89143F-0A96-49D3-9A44-6B47031993BD}"/>
          </ac:cxnSpMkLst>
        </pc:cxnChg>
        <pc:cxnChg chg="add mod">
          <ac:chgData name="mohammad Hosseinabady" userId="6cd969f51f917c9e" providerId="LiveId" clId="{FFE0CD9A-09F2-491C-8513-1BC484CF2A3A}" dt="2022-01-16T15:49:27.859" v="1103" actId="164"/>
          <ac:cxnSpMkLst>
            <pc:docMk/>
            <pc:sldMk cId="264256261" sldId="263"/>
            <ac:cxnSpMk id="147" creationId="{7ACCFECD-9F9B-4F46-A143-2E13D64BC55F}"/>
          </ac:cxnSpMkLst>
        </pc:cxnChg>
        <pc:cxnChg chg="add mod">
          <ac:chgData name="mohammad Hosseinabady" userId="6cd969f51f917c9e" providerId="LiveId" clId="{FFE0CD9A-09F2-491C-8513-1BC484CF2A3A}" dt="2022-01-16T15:49:27.859" v="1103" actId="164"/>
          <ac:cxnSpMkLst>
            <pc:docMk/>
            <pc:sldMk cId="264256261" sldId="263"/>
            <ac:cxnSpMk id="150" creationId="{B807EEC8-21FA-4C0F-B615-F0B67B7888BA}"/>
          </ac:cxnSpMkLst>
        </pc:cxnChg>
        <pc:cxnChg chg="add mod">
          <ac:chgData name="mohammad Hosseinabady" userId="6cd969f51f917c9e" providerId="LiveId" clId="{FFE0CD9A-09F2-491C-8513-1BC484CF2A3A}" dt="2022-01-16T15:50:27.709" v="1117" actId="14100"/>
          <ac:cxnSpMkLst>
            <pc:docMk/>
            <pc:sldMk cId="264256261" sldId="263"/>
            <ac:cxnSpMk id="153" creationId="{F418E359-305F-4D50-B3FD-854484A4B4CC}"/>
          </ac:cxnSpMkLst>
        </pc:cxnChg>
        <pc:cxnChg chg="add mod">
          <ac:chgData name="mohammad Hosseinabady" userId="6cd969f51f917c9e" providerId="LiveId" clId="{FFE0CD9A-09F2-491C-8513-1BC484CF2A3A}" dt="2022-01-16T15:49:57.625" v="1111" actId="164"/>
          <ac:cxnSpMkLst>
            <pc:docMk/>
            <pc:sldMk cId="264256261" sldId="263"/>
            <ac:cxnSpMk id="154" creationId="{B7DB2381-0EDC-4207-9FFD-6EA5C8FDAA80}"/>
          </ac:cxnSpMkLst>
        </pc:cxnChg>
        <pc:cxnChg chg="add mod">
          <ac:chgData name="mohammad Hosseinabady" userId="6cd969f51f917c9e" providerId="LiveId" clId="{FFE0CD9A-09F2-491C-8513-1BC484CF2A3A}" dt="2022-01-16T15:49:57.625" v="1111" actId="164"/>
          <ac:cxnSpMkLst>
            <pc:docMk/>
            <pc:sldMk cId="264256261" sldId="263"/>
            <ac:cxnSpMk id="157" creationId="{4B9DCBFB-12F3-4842-A726-00583600ABFE}"/>
          </ac:cxnSpMkLst>
        </pc:cxnChg>
        <pc:cxnChg chg="add mod">
          <ac:chgData name="mohammad Hosseinabady" userId="6cd969f51f917c9e" providerId="LiveId" clId="{FFE0CD9A-09F2-491C-8513-1BC484CF2A3A}" dt="2022-01-16T15:50:41.073" v="1120" actId="14100"/>
          <ac:cxnSpMkLst>
            <pc:docMk/>
            <pc:sldMk cId="264256261" sldId="263"/>
            <ac:cxnSpMk id="162" creationId="{0600C43F-E68F-49A0-BFC3-1127F7C05DAB}"/>
          </ac:cxnSpMkLst>
        </pc:cxnChg>
        <pc:cxnChg chg="add del mod">
          <ac:chgData name="mohammad Hosseinabady" userId="6cd969f51f917c9e" providerId="LiveId" clId="{FFE0CD9A-09F2-491C-8513-1BC484CF2A3A}" dt="2022-01-16T15:50:10.270" v="1114" actId="478"/>
          <ac:cxnSpMkLst>
            <pc:docMk/>
            <pc:sldMk cId="264256261" sldId="263"/>
            <ac:cxnSpMk id="163" creationId="{4CDA0D69-B760-4083-A49A-67CF25CEA85E}"/>
          </ac:cxnSpMkLst>
        </pc:cxnChg>
        <pc:cxnChg chg="del mod">
          <ac:chgData name="mohammad Hosseinabady" userId="6cd969f51f917c9e" providerId="LiveId" clId="{FFE0CD9A-09F2-491C-8513-1BC484CF2A3A}" dt="2022-01-16T15:51:08.704" v="1127" actId="478"/>
          <ac:cxnSpMkLst>
            <pc:docMk/>
            <pc:sldMk cId="264256261" sldId="263"/>
            <ac:cxnSpMk id="178" creationId="{BAF4E8EE-47F5-4C1E-A0E1-ED5E03D3CD76}"/>
          </ac:cxnSpMkLst>
        </pc:cxnChg>
        <pc:cxnChg chg="mod">
          <ac:chgData name="mohammad Hosseinabady" userId="6cd969f51f917c9e" providerId="LiveId" clId="{FFE0CD9A-09F2-491C-8513-1BC484CF2A3A}" dt="2022-01-16T15:51:17.744" v="1129" actId="14100"/>
          <ac:cxnSpMkLst>
            <pc:docMk/>
            <pc:sldMk cId="264256261" sldId="263"/>
            <ac:cxnSpMk id="179" creationId="{6AF3FDF6-DF26-44F0-B114-ABF014BA7E5B}"/>
          </ac:cxnSpMkLst>
        </pc:cxnChg>
        <pc:cxnChg chg="mod">
          <ac:chgData name="mohammad Hosseinabady" userId="6cd969f51f917c9e" providerId="LiveId" clId="{FFE0CD9A-09F2-491C-8513-1BC484CF2A3A}" dt="2022-01-16T15:51:53.817" v="1137" actId="14100"/>
          <ac:cxnSpMkLst>
            <pc:docMk/>
            <pc:sldMk cId="264256261" sldId="263"/>
            <ac:cxnSpMk id="180" creationId="{92CF8F6D-2A0D-49DE-A3B9-535FDDA1DA60}"/>
          </ac:cxnSpMkLst>
        </pc:cxnChg>
        <pc:cxnChg chg="add mod">
          <ac:chgData name="mohammad Hosseinabady" userId="6cd969f51f917c9e" providerId="LiveId" clId="{FFE0CD9A-09F2-491C-8513-1BC484CF2A3A}" dt="2022-01-16T15:51:38.168" v="1133" actId="14100"/>
          <ac:cxnSpMkLst>
            <pc:docMk/>
            <pc:sldMk cId="264256261" sldId="263"/>
            <ac:cxnSpMk id="182" creationId="{199967BC-C309-4A42-AFC8-750BED14B2CE}"/>
          </ac:cxnSpMkLst>
        </pc:cxnChg>
        <pc:cxnChg chg="add mod">
          <ac:chgData name="mohammad Hosseinabady" userId="6cd969f51f917c9e" providerId="LiveId" clId="{FFE0CD9A-09F2-491C-8513-1BC484CF2A3A}" dt="2022-01-16T15:51:46.128" v="1136" actId="14100"/>
          <ac:cxnSpMkLst>
            <pc:docMk/>
            <pc:sldMk cId="264256261" sldId="263"/>
            <ac:cxnSpMk id="183" creationId="{8A2E5371-A45C-4E7A-89E9-A3F08C6A7938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7:45:35.316" v="2049"/>
        <pc:sldMkLst>
          <pc:docMk/>
          <pc:sldMk cId="82393034" sldId="264"/>
        </pc:sldMkLst>
        <pc:spChg chg="mod">
          <ac:chgData name="mohammad Hosseinabady" userId="6cd969f51f917c9e" providerId="LiveId" clId="{FFE0CD9A-09F2-491C-8513-1BC484CF2A3A}" dt="2022-01-16T15:59:42.125" v="1190" actId="20577"/>
          <ac:spMkLst>
            <pc:docMk/>
            <pc:sldMk cId="82393034" sldId="264"/>
            <ac:spMk id="2" creationId="{DA839E29-3EFA-4046-9AFE-ADA533BBDD2D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3" creationId="{FD232AE3-BE3F-4828-8862-654F9FF42A32}"/>
          </ac:spMkLst>
        </pc:spChg>
        <pc:spChg chg="add mod">
          <ac:chgData name="mohammad Hosseinabady" userId="6cd969f51f917c9e" providerId="LiveId" clId="{FFE0CD9A-09F2-491C-8513-1BC484CF2A3A}" dt="2022-01-16T16:55:14.404" v="1502" actId="20577"/>
          <ac:spMkLst>
            <pc:docMk/>
            <pc:sldMk cId="82393034" sldId="264"/>
            <ac:spMk id="5" creationId="{B71C605A-CE74-4453-A255-7866AEC756E0}"/>
          </ac:spMkLst>
        </pc:spChg>
        <pc:spChg chg="add del mod">
          <ac:chgData name="mohammad Hosseinabady" userId="6cd969f51f917c9e" providerId="LiveId" clId="{FFE0CD9A-09F2-491C-8513-1BC484CF2A3A}" dt="2022-01-16T16:55:48.716" v="1513" actId="208"/>
          <ac:spMkLst>
            <pc:docMk/>
            <pc:sldMk cId="82393034" sldId="264"/>
            <ac:spMk id="6" creationId="{85CE17A4-BF59-4602-B071-F65160DA3C01}"/>
          </ac:spMkLst>
        </pc:spChg>
        <pc:spChg chg="add mod">
          <ac:chgData name="mohammad Hosseinabady" userId="6cd969f51f917c9e" providerId="LiveId" clId="{FFE0CD9A-09F2-491C-8513-1BC484CF2A3A}" dt="2022-01-16T16:55:48.716" v="1513" actId="208"/>
          <ac:spMkLst>
            <pc:docMk/>
            <pc:sldMk cId="82393034" sldId="264"/>
            <ac:spMk id="7" creationId="{C52C6536-F60D-432C-AEE6-B62443844B6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8" creationId="{97CF432F-A1AF-4574-BEC1-D14B9BD7A186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62" creationId="{FBDFFDC9-6055-4AE4-B7CA-9B3B8004421E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63" creationId="{FEF95C06-B470-451B-A695-9284E26A1059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64" creationId="{7DE37B2D-6BA2-4CAD-A0C6-18B05B534CFE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66" creationId="{65BD078E-7AEE-47AB-B5B4-D70DE8B86C00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68" creationId="{B1DA206E-2B68-4856-A904-D0E8003F8835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74" creationId="{578D3486-CE70-461E-8737-679988045490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75" creationId="{85B65436-92C0-4946-AF71-D26D205380D3}"/>
          </ac:spMkLst>
        </pc:spChg>
        <pc:spChg chg="del">
          <ac:chgData name="mohammad Hosseinabady" userId="6cd969f51f917c9e" providerId="LiveId" clId="{FFE0CD9A-09F2-491C-8513-1BC484CF2A3A}" dt="2022-01-16T15:59:50.024" v="1192" actId="478"/>
          <ac:spMkLst>
            <pc:docMk/>
            <pc:sldMk cId="82393034" sldId="264"/>
            <ac:spMk id="76" creationId="{CC3C3175-8F0F-41DD-8E7C-F53A2F44F3D7}"/>
          </ac:spMkLst>
        </pc:spChg>
        <pc:spChg chg="del">
          <ac:chgData name="mohammad Hosseinabady" userId="6cd969f51f917c9e" providerId="LiveId" clId="{FFE0CD9A-09F2-491C-8513-1BC484CF2A3A}" dt="2022-01-16T15:59:51.617" v="1193" actId="478"/>
          <ac:spMkLst>
            <pc:docMk/>
            <pc:sldMk cId="82393034" sldId="264"/>
            <ac:spMk id="77" creationId="{6F3F7853-C29D-4AFF-B46E-899573D72432}"/>
          </ac:spMkLst>
        </pc:spChg>
        <pc:spChg chg="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78" creationId="{0D5E2C3C-CD8A-4D69-AE98-8E327F801D9E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79" creationId="{75D40BD3-2072-4A57-A2C0-81059FD2D6AA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0" creationId="{E69793E1-470F-41DF-86A4-8B176890B864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1" creationId="{6F04B29E-AC68-4334-A9D8-A8671F45F40E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2" creationId="{D6B26C52-35CF-4359-8661-8F2146A0D330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3" creationId="{13A6E1A8-AAC9-4EE0-B206-459C65CDD0C1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4" creationId="{434B5C63-6507-4878-8C80-C6153A82BE8B}"/>
          </ac:spMkLst>
        </pc:spChg>
        <pc:spChg chg="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87" creationId="{6ACCAFE5-E236-4006-BDDD-148DB96564A7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88" creationId="{97ECE2C3-D68A-4641-8DC6-F80F227BB5FF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89" creationId="{89CA7017-D583-4DF1-A9A0-77B82C6E798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0" creationId="{AC7059D4-86C3-476A-9300-861266F36CE5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1" creationId="{B824935E-9636-4F14-9E07-9EF74061FD7C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2" creationId="{7D324924-A402-4D59-8047-695A50101417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3" creationId="{DDCED56D-383C-47D9-BB7B-5B11C63A92E1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4" creationId="{A470494B-0FB2-4374-ABEB-8D37610F847C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5" creationId="{0A606316-31C2-4493-BBE8-52CBE383CA58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6" creationId="{0EF3EBB0-090C-47D4-BEB3-D4E015E5DF88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7" creationId="{59BC8AC8-6C50-4EAB-9414-9A13A05FDCD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8" creationId="{14FA6BA4-E9ED-4965-AA2A-DD25BA1E39B6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99" creationId="{B65632F8-DA1C-4DFD-B2D2-9690CCF4944C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0" creationId="{0ADFE673-B58A-47C4-A031-9573C712635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1" creationId="{3631E7BF-B71B-49BA-AEBE-1A032766D048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2" creationId="{13A8C92E-5C3B-4D4F-B646-B78AEAF9F778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3" creationId="{3C414FDA-FA33-48E6-8D23-C2C36B73DDBC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4" creationId="{DFDD5111-2660-4830-9329-5398B9C1FD0D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5" creationId="{CE28B23B-39C9-49FC-A3CA-116412732D6A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06" creationId="{379EED41-F16F-481C-BECB-78EE5496EC12}"/>
          </ac:spMkLst>
        </pc:spChg>
        <pc:spChg chg="add mod">
          <ac:chgData name="mohammad Hosseinabady" userId="6cd969f51f917c9e" providerId="LiveId" clId="{FFE0CD9A-09F2-491C-8513-1BC484CF2A3A}" dt="2022-01-16T16:56:05.179" v="1515" actId="207"/>
          <ac:spMkLst>
            <pc:docMk/>
            <pc:sldMk cId="82393034" sldId="264"/>
            <ac:spMk id="107" creationId="{0B4EA6DC-6441-47E3-9947-CE8B1A434BD9}"/>
          </ac:spMkLst>
        </pc:spChg>
        <pc:spChg chg="add mod">
          <ac:chgData name="mohammad Hosseinabady" userId="6cd969f51f917c9e" providerId="LiveId" clId="{FFE0CD9A-09F2-491C-8513-1BC484CF2A3A}" dt="2022-01-16T17:43:55.932" v="2037" actId="164"/>
          <ac:spMkLst>
            <pc:docMk/>
            <pc:sldMk cId="82393034" sldId="264"/>
            <ac:spMk id="108" creationId="{D4722FF1-A975-4CAA-A59B-44E01F2786C2}"/>
          </ac:spMkLst>
        </pc:spChg>
        <pc:spChg chg="add mod">
          <ac:chgData name="mohammad Hosseinabady" userId="6cd969f51f917c9e" providerId="LiveId" clId="{FFE0CD9A-09F2-491C-8513-1BC484CF2A3A}" dt="2022-01-16T16:55:48.716" v="1513" actId="208"/>
          <ac:spMkLst>
            <pc:docMk/>
            <pc:sldMk cId="82393034" sldId="264"/>
            <ac:spMk id="109" creationId="{5709EB56-4C5D-4189-BC95-335CF3432133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10" creationId="{CF7CF769-5E68-46B4-8A4F-8EFD01E6E0FD}"/>
          </ac:spMkLst>
        </pc:spChg>
        <pc:spChg chg="add mod">
          <ac:chgData name="mohammad Hosseinabady" userId="6cd969f51f917c9e" providerId="LiveId" clId="{FFE0CD9A-09F2-491C-8513-1BC484CF2A3A}" dt="2022-01-16T16:55:48.716" v="1513" actId="208"/>
          <ac:spMkLst>
            <pc:docMk/>
            <pc:sldMk cId="82393034" sldId="264"/>
            <ac:spMk id="111" creationId="{B2926F86-3E69-4CD1-863C-35E8539B0175}"/>
          </ac:spMkLst>
        </pc:spChg>
        <pc:spChg chg="add mod">
          <ac:chgData name="mohammad Hosseinabady" userId="6cd969f51f917c9e" providerId="LiveId" clId="{FFE0CD9A-09F2-491C-8513-1BC484CF2A3A}" dt="2022-01-16T16:55:18.452" v="1509" actId="20577"/>
          <ac:spMkLst>
            <pc:docMk/>
            <pc:sldMk cId="82393034" sldId="264"/>
            <ac:spMk id="112" creationId="{AAAB47EF-8A30-46A3-895A-AFE6AADA0AC7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28" creationId="{E66A7D9F-2396-4B8C-AB3B-10AB475BD142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29" creationId="{04033565-3F15-4919-88CE-48DF1A4244EE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0" creationId="{12F5AE49-C663-48A7-A5A4-0AA98FBD1B23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1" creationId="{02A92117-A3BA-4D87-A1AF-B9414FCEDF4E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2" creationId="{06107AAC-7BEB-47B9-9C88-979892600E00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3" creationId="{CEDF0AB2-7BA4-448F-BCEB-8D6B876350D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4" creationId="{7A91FD47-2D1F-48B6-AD5E-A7F57317C990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5" creationId="{37F0328E-A8B0-4B1C-91A0-95B598D67649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6" creationId="{2EEC4646-78F0-4F46-A78B-3E6DB0C19EE6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7" creationId="{1D77D405-3871-4415-B049-43C8AE24B844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8" creationId="{A28FDBC8-AB61-4E20-B6A5-23E0346ABC11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39" creationId="{2C2BFEDF-00ED-4FE1-96C6-E1CF5363B593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40" creationId="{45265FDE-5B88-4C0C-87B6-026F7BBCE636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41" creationId="{1BCDFFEC-96B0-494D-AD3C-4C269257E10A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42" creationId="{B4EC5B46-23FB-4554-A74D-840EBBC402B4}"/>
          </ac:spMkLst>
        </pc:spChg>
        <pc:spChg chg="del">
          <ac:chgData name="mohammad Hosseinabady" userId="6cd969f51f917c9e" providerId="LiveId" clId="{FFE0CD9A-09F2-491C-8513-1BC484CF2A3A}" dt="2022-01-16T15:59:46.616" v="1191" actId="478"/>
          <ac:spMkLst>
            <pc:docMk/>
            <pc:sldMk cId="82393034" sldId="264"/>
            <ac:spMk id="143" creationId="{BC7B7958-67C9-4D6D-BF35-9004B918B55E}"/>
          </ac:spMkLst>
        </pc:spChg>
        <pc:spChg chg="del">
          <ac:chgData name="mohammad Hosseinabady" userId="6cd969f51f917c9e" providerId="LiveId" clId="{FFE0CD9A-09F2-491C-8513-1BC484CF2A3A}" dt="2022-01-16T15:59:54.879" v="1194" actId="478"/>
          <ac:spMkLst>
            <pc:docMk/>
            <pc:sldMk cId="82393034" sldId="264"/>
            <ac:spMk id="184" creationId="{FF114EC1-A83F-491E-80E2-F070C920F752}"/>
          </ac:spMkLst>
        </pc:spChg>
        <pc:spChg chg="del mod">
          <ac:chgData name="mohammad Hosseinabady" userId="6cd969f51f917c9e" providerId="LiveId" clId="{FFE0CD9A-09F2-491C-8513-1BC484CF2A3A}" dt="2022-01-16T16:08:12.009" v="1465" actId="478"/>
          <ac:spMkLst>
            <pc:docMk/>
            <pc:sldMk cId="82393034" sldId="264"/>
            <ac:spMk id="185" creationId="{4364DD04-29F2-4E5B-B743-DF4443535A51}"/>
          </ac:spMkLst>
        </pc:spChg>
        <pc:grpChg chg="add mod">
          <ac:chgData name="mohammad Hosseinabady" userId="6cd969f51f917c9e" providerId="LiveId" clId="{FFE0CD9A-09F2-491C-8513-1BC484CF2A3A}" dt="2022-01-16T17:43:55.932" v="2037" actId="164"/>
          <ac:grpSpMkLst>
            <pc:docMk/>
            <pc:sldMk cId="82393034" sldId="264"/>
            <ac:grpSpMk id="9" creationId="{283C1BC2-7288-46A9-83CE-73FF75A0C16D}"/>
          </ac:grpSpMkLst>
        </pc:grpChg>
        <pc:grpChg chg="mod">
          <ac:chgData name="mohammad Hosseinabady" userId="6cd969f51f917c9e" providerId="LiveId" clId="{FFE0CD9A-09F2-491C-8513-1BC484CF2A3A}" dt="2022-01-16T17:43:55.932" v="2037" actId="164"/>
          <ac:grpSpMkLst>
            <pc:docMk/>
            <pc:sldMk cId="82393034" sldId="264"/>
            <ac:grpSpMk id="10" creationId="{6F11E7F2-57C8-48FD-A2AC-29D058EA0224}"/>
          </ac:grpSpMkLst>
        </pc:grpChg>
        <pc:grpChg chg="mod">
          <ac:chgData name="mohammad Hosseinabady" userId="6cd969f51f917c9e" providerId="LiveId" clId="{FFE0CD9A-09F2-491C-8513-1BC484CF2A3A}" dt="2022-01-16T17:43:55.932" v="2037" actId="164"/>
          <ac:grpSpMkLst>
            <pc:docMk/>
            <pc:sldMk cId="82393034" sldId="264"/>
            <ac:grpSpMk id="11" creationId="{153473D1-E337-4BF1-B945-2FF66F6E406B}"/>
          </ac:grpSpMkLst>
        </pc:grpChg>
        <pc:grpChg chg="mod">
          <ac:chgData name="mohammad Hosseinabady" userId="6cd969f51f917c9e" providerId="LiveId" clId="{FFE0CD9A-09F2-491C-8513-1BC484CF2A3A}" dt="2022-01-16T17:43:55.932" v="2037" actId="164"/>
          <ac:grpSpMkLst>
            <pc:docMk/>
            <pc:sldMk cId="82393034" sldId="264"/>
            <ac:grpSpMk id="175" creationId="{90652B74-BD8C-42F0-AC25-8743CFC98044}"/>
          </ac:grpSpMkLst>
        </pc:grpChg>
        <pc:picChg chg="del">
          <ac:chgData name="mohammad Hosseinabady" userId="6cd969f51f917c9e" providerId="LiveId" clId="{FFE0CD9A-09F2-491C-8513-1BC484CF2A3A}" dt="2022-01-16T15:59:58.156" v="1196" actId="478"/>
          <ac:picMkLst>
            <pc:docMk/>
            <pc:sldMk cId="82393034" sldId="264"/>
            <ac:picMk id="86" creationId="{5A345565-E01B-40E4-9407-44A443D32909}"/>
          </ac:picMkLst>
        </pc:pic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65" creationId="{E86A23D5-49BB-41B7-A2E5-75D3AB87F355}"/>
          </ac:cxnSpMkLst>
        </pc:cxn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67" creationId="{CE175EEA-450F-4DC7-AB3D-2AA12243E936}"/>
          </ac:cxnSpMkLst>
        </pc:cxn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69" creationId="{DA02772C-53B9-40E0-8ED3-C0237CE634A0}"/>
          </ac:cxnSpMkLst>
        </pc:cxn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70" creationId="{BFBD5D4D-8071-49D8-A422-0DC7A8C49381}"/>
          </ac:cxnSpMkLst>
        </pc:cxn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72" creationId="{1EFBF737-DE79-4097-8D52-0E90DA57BE93}"/>
          </ac:cxnSpMkLst>
        </pc:cxnChg>
        <pc:cxnChg chg="del">
          <ac:chgData name="mohammad Hosseinabady" userId="6cd969f51f917c9e" providerId="LiveId" clId="{FFE0CD9A-09F2-491C-8513-1BC484CF2A3A}" dt="2022-01-16T15:59:50.024" v="1192" actId="478"/>
          <ac:cxnSpMkLst>
            <pc:docMk/>
            <pc:sldMk cId="82393034" sldId="264"/>
            <ac:cxnSpMk id="73" creationId="{D7B4CE3E-3191-4904-A616-675F5FAB495E}"/>
          </ac:cxnSpMkLst>
        </pc:cxnChg>
        <pc:cxnChg chg="del">
          <ac:chgData name="mohammad Hosseinabady" userId="6cd969f51f917c9e" providerId="LiveId" clId="{FFE0CD9A-09F2-491C-8513-1BC484CF2A3A}" dt="2022-01-16T16:00:23.505" v="1201" actId="478"/>
          <ac:cxnSpMkLst>
            <pc:docMk/>
            <pc:sldMk cId="82393034" sldId="264"/>
            <ac:cxnSpMk id="85" creationId="{B3A904C1-28F2-491D-93DE-1C57051918B8}"/>
          </ac:cxnSpMkLst>
        </pc:cxnChg>
        <pc:cxnChg chg="mod">
          <ac:chgData name="mohammad Hosseinabady" userId="6cd969f51f917c9e" providerId="LiveId" clId="{FFE0CD9A-09F2-491C-8513-1BC484CF2A3A}" dt="2022-01-16T17:43:55.932" v="2037" actId="164"/>
          <ac:cxnSpMkLst>
            <pc:docMk/>
            <pc:sldMk cId="82393034" sldId="264"/>
            <ac:cxnSpMk id="182" creationId="{199967BC-C309-4A42-AFC8-750BED14B2CE}"/>
          </ac:cxnSpMkLst>
        </pc:cxnChg>
        <pc:cxnChg chg="mod">
          <ac:chgData name="mohammad Hosseinabady" userId="6cd969f51f917c9e" providerId="LiveId" clId="{FFE0CD9A-09F2-491C-8513-1BC484CF2A3A}" dt="2022-01-16T17:43:55.932" v="2037" actId="164"/>
          <ac:cxnSpMkLst>
            <pc:docMk/>
            <pc:sldMk cId="82393034" sldId="264"/>
            <ac:cxnSpMk id="183" creationId="{8A2E5371-A45C-4E7A-89E9-A3F08C6A7938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8:09:44.920" v="2342"/>
        <pc:sldMkLst>
          <pc:docMk/>
          <pc:sldMk cId="1869738016" sldId="265"/>
        </pc:sldMkLst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3" creationId="{FD232AE3-BE3F-4828-8862-654F9FF42A32}"/>
          </ac:spMkLst>
        </pc:spChg>
        <pc:spChg chg="add mod">
          <ac:chgData name="mohammad Hosseinabady" userId="6cd969f51f917c9e" providerId="LiveId" clId="{FFE0CD9A-09F2-491C-8513-1BC484CF2A3A}" dt="2022-01-16T16:07:57.076" v="1463"/>
          <ac:spMkLst>
            <pc:docMk/>
            <pc:sldMk cId="1869738016" sldId="265"/>
            <ac:spMk id="29" creationId="{4A74ADCC-8966-42F0-B73F-DEAE0F7448B2}"/>
          </ac:spMkLst>
        </pc:spChg>
        <pc:spChg chg="add mod">
          <ac:chgData name="mohammad Hosseinabady" userId="6cd969f51f917c9e" providerId="LiveId" clId="{FFE0CD9A-09F2-491C-8513-1BC484CF2A3A}" dt="2022-01-16T16:08:20.757" v="1469" actId="1076"/>
          <ac:spMkLst>
            <pc:docMk/>
            <pc:sldMk cId="1869738016" sldId="265"/>
            <ac:spMk id="30" creationId="{5B4A193E-DF5B-43EF-8E6D-E46E356410EE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78" creationId="{0D5E2C3C-CD8A-4D69-AE98-8E327F801D9E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79" creationId="{75D40BD3-2072-4A57-A2C0-81059FD2D6AA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0" creationId="{E69793E1-470F-41DF-86A4-8B176890B864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1" creationId="{6F04B29E-AC68-4334-A9D8-A8671F45F40E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2" creationId="{D6B26C52-35CF-4359-8661-8F2146A0D330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3" creationId="{13A6E1A8-AAC9-4EE0-B206-459C65CDD0C1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4" creationId="{434B5C63-6507-4878-8C80-C6153A82BE8B}"/>
          </ac:spMkLst>
        </pc:spChg>
        <pc:spChg chg="mod">
          <ac:chgData name="mohammad Hosseinabady" userId="6cd969f51f917c9e" providerId="LiveId" clId="{FFE0CD9A-09F2-491C-8513-1BC484CF2A3A}" dt="2022-01-16T16:04:49.252" v="1359" actId="1076"/>
          <ac:spMkLst>
            <pc:docMk/>
            <pc:sldMk cId="1869738016" sldId="265"/>
            <ac:spMk id="87" creationId="{6ACCAFE5-E236-4006-BDDD-148DB96564A7}"/>
          </ac:spMkLst>
        </pc:spChg>
        <pc:spChg chg="mod">
          <ac:chgData name="mohammad Hosseinabady" userId="6cd969f51f917c9e" providerId="LiveId" clId="{FFE0CD9A-09F2-491C-8513-1BC484CF2A3A}" dt="2022-01-16T16:04:57.186" v="1362" actId="1076"/>
          <ac:spMkLst>
            <pc:docMk/>
            <pc:sldMk cId="1869738016" sldId="265"/>
            <ac:spMk id="107" creationId="{0B4EA6DC-6441-47E3-9947-CE8B1A434BD9}"/>
          </ac:spMkLst>
        </pc:spChg>
        <pc:spChg chg="del mod">
          <ac:chgData name="mohammad Hosseinabady" userId="6cd969f51f917c9e" providerId="LiveId" clId="{FFE0CD9A-09F2-491C-8513-1BC484CF2A3A}" dt="2022-01-16T16:08:01.163" v="1464" actId="478"/>
          <ac:spMkLst>
            <pc:docMk/>
            <pc:sldMk cId="1869738016" sldId="265"/>
            <ac:spMk id="185" creationId="{4364DD04-29F2-4E5B-B743-DF4443535A51}"/>
          </ac:spMkLst>
        </pc:spChg>
        <pc:grpChg chg="mod">
          <ac:chgData name="mohammad Hosseinabady" userId="6cd969f51f917c9e" providerId="LiveId" clId="{FFE0CD9A-09F2-491C-8513-1BC484CF2A3A}" dt="2022-01-16T16:04:49.252" v="1359" actId="1076"/>
          <ac:grpSpMkLst>
            <pc:docMk/>
            <pc:sldMk cId="1869738016" sldId="265"/>
            <ac:grpSpMk id="10" creationId="{6F11E7F2-57C8-48FD-A2AC-29D058EA0224}"/>
          </ac:grpSpMkLst>
        </pc:grpChg>
        <pc:grpChg chg="mod">
          <ac:chgData name="mohammad Hosseinabady" userId="6cd969f51f917c9e" providerId="LiveId" clId="{FFE0CD9A-09F2-491C-8513-1BC484CF2A3A}" dt="2022-01-16T16:04:49.252" v="1359" actId="1076"/>
          <ac:grpSpMkLst>
            <pc:docMk/>
            <pc:sldMk cId="1869738016" sldId="265"/>
            <ac:grpSpMk id="11" creationId="{153473D1-E337-4BF1-B945-2FF66F6E406B}"/>
          </ac:grpSpMkLst>
        </pc:grpChg>
        <pc:grpChg chg="mod">
          <ac:chgData name="mohammad Hosseinabady" userId="6cd969f51f917c9e" providerId="LiveId" clId="{FFE0CD9A-09F2-491C-8513-1BC484CF2A3A}" dt="2022-01-16T16:04:49.252" v="1359" actId="1076"/>
          <ac:grpSpMkLst>
            <pc:docMk/>
            <pc:sldMk cId="1869738016" sldId="265"/>
            <ac:grpSpMk id="175" creationId="{90652B74-BD8C-42F0-AC25-8743CFC98044}"/>
          </ac:grpSpMkLst>
        </pc:grpChg>
        <pc:cxnChg chg="mod">
          <ac:chgData name="mohammad Hosseinabady" userId="6cd969f51f917c9e" providerId="LiveId" clId="{FFE0CD9A-09F2-491C-8513-1BC484CF2A3A}" dt="2022-01-16T16:04:49.252" v="1359" actId="1076"/>
          <ac:cxnSpMkLst>
            <pc:docMk/>
            <pc:sldMk cId="1869738016" sldId="265"/>
            <ac:cxnSpMk id="182" creationId="{199967BC-C309-4A42-AFC8-750BED14B2CE}"/>
          </ac:cxnSpMkLst>
        </pc:cxnChg>
        <pc:cxnChg chg="mod">
          <ac:chgData name="mohammad Hosseinabady" userId="6cd969f51f917c9e" providerId="LiveId" clId="{FFE0CD9A-09F2-491C-8513-1BC484CF2A3A}" dt="2022-01-16T16:04:49.252" v="1359" actId="1076"/>
          <ac:cxnSpMkLst>
            <pc:docMk/>
            <pc:sldMk cId="1869738016" sldId="265"/>
            <ac:cxnSpMk id="183" creationId="{8A2E5371-A45C-4E7A-89E9-A3F08C6A7938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8:01:18.334" v="2250"/>
        <pc:sldMkLst>
          <pc:docMk/>
          <pc:sldMk cId="725200899" sldId="266"/>
        </pc:sldMkLst>
        <pc:spChg chg="mod">
          <ac:chgData name="mohammad Hosseinabady" userId="6cd969f51f917c9e" providerId="LiveId" clId="{FFE0CD9A-09F2-491C-8513-1BC484CF2A3A}" dt="2022-01-16T17:00:33.374" v="1601" actId="20577"/>
          <ac:spMkLst>
            <pc:docMk/>
            <pc:sldMk cId="725200899" sldId="266"/>
            <ac:spMk id="2" creationId="{DA839E29-3EFA-4046-9AFE-ADA533BBDD2D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3" creationId="{FD232AE3-BE3F-4828-8862-654F9FF42A32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5" creationId="{3D906878-0636-4D42-98BC-AC53A3176386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6" creationId="{D78D9775-54C9-445E-966E-F54E02281DA1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7" creationId="{148F861A-ECF9-41DE-B4BE-CADBFC844A6B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8" creationId="{8E10EE73-326D-4A8F-AA9A-F7C67E40E729}"/>
          </ac:spMkLst>
        </pc:spChg>
        <pc:spChg chg="add del">
          <ac:chgData name="mohammad Hosseinabady" userId="6cd969f51f917c9e" providerId="LiveId" clId="{FFE0CD9A-09F2-491C-8513-1BC484CF2A3A}" dt="2022-01-16T17:01:58.359" v="1614" actId="478"/>
          <ac:spMkLst>
            <pc:docMk/>
            <pc:sldMk cId="725200899" sldId="266"/>
            <ac:spMk id="9" creationId="{C185D4E7-41C6-4332-BC6A-F56F0E321547}"/>
          </ac:spMkLst>
        </pc:spChg>
        <pc:spChg chg="add mod">
          <ac:chgData name="mohammad Hosseinabady" userId="6cd969f51f917c9e" providerId="LiveId" clId="{FFE0CD9A-09F2-491C-8513-1BC484CF2A3A}" dt="2022-01-16T17:58:03.039" v="2186" actId="1582"/>
          <ac:spMkLst>
            <pc:docMk/>
            <pc:sldMk cId="725200899" sldId="266"/>
            <ac:spMk id="13" creationId="{86CD1BD9-00E0-4093-B037-B3E21D4E017C}"/>
          </ac:spMkLst>
        </pc:spChg>
        <pc:spChg chg="add del">
          <ac:chgData name="mohammad Hosseinabady" userId="6cd969f51f917c9e" providerId="LiveId" clId="{FFE0CD9A-09F2-491C-8513-1BC484CF2A3A}" dt="2022-01-16T17:58:46.268" v="2191" actId="478"/>
          <ac:spMkLst>
            <pc:docMk/>
            <pc:sldMk cId="725200899" sldId="266"/>
            <ac:spMk id="16" creationId="{F94643AE-0482-4D1E-95F8-2FA8C13DB47B}"/>
          </ac:spMkLst>
        </pc:spChg>
        <pc:spChg chg="add mod">
          <ac:chgData name="mohammad Hosseinabady" userId="6cd969f51f917c9e" providerId="LiveId" clId="{FFE0CD9A-09F2-491C-8513-1BC484CF2A3A}" dt="2022-01-16T17:59:27.391" v="2206" actId="20577"/>
          <ac:spMkLst>
            <pc:docMk/>
            <pc:sldMk cId="725200899" sldId="266"/>
            <ac:spMk id="17" creationId="{1A346DA8-3313-47B0-B7C3-79CDC0FC33BA}"/>
          </ac:spMkLst>
        </pc:spChg>
        <pc:spChg chg="del">
          <ac:chgData name="mohammad Hosseinabady" userId="6cd969f51f917c9e" providerId="LiveId" clId="{FFE0CD9A-09F2-491C-8513-1BC484CF2A3A}" dt="2022-01-16T16:56:23.092" v="1521" actId="478"/>
          <ac:spMkLst>
            <pc:docMk/>
            <pc:sldMk cId="725200899" sldId="266"/>
            <ac:spMk id="29" creationId="{4A74ADCC-8966-42F0-B73F-DEAE0F7448B2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30" creationId="{5B4A193E-DF5B-43EF-8E6D-E46E356410EE}"/>
          </ac:spMkLst>
        </pc:spChg>
        <pc:spChg chg="add mod">
          <ac:chgData name="mohammad Hosseinabady" userId="6cd969f51f917c9e" providerId="LiveId" clId="{FFE0CD9A-09F2-491C-8513-1BC484CF2A3A}" dt="2022-01-16T16:58:44.725" v="1545" actId="164"/>
          <ac:spMkLst>
            <pc:docMk/>
            <pc:sldMk cId="725200899" sldId="266"/>
            <ac:spMk id="32" creationId="{32E34C27-AD52-4C2A-8CA7-3E362BB2F849}"/>
          </ac:spMkLst>
        </pc:spChg>
        <pc:spChg chg="add mod">
          <ac:chgData name="mohammad Hosseinabady" userId="6cd969f51f917c9e" providerId="LiveId" clId="{FFE0CD9A-09F2-491C-8513-1BC484CF2A3A}" dt="2022-01-16T16:58:44.725" v="1545" actId="164"/>
          <ac:spMkLst>
            <pc:docMk/>
            <pc:sldMk cId="725200899" sldId="266"/>
            <ac:spMk id="33" creationId="{9843275A-51E5-438C-90A2-D00518177F19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37" creationId="{1FBF0708-B5BE-42D0-BE3E-8B8E2BFE17FA}"/>
          </ac:spMkLst>
        </pc:spChg>
        <pc:spChg chg="add del mod">
          <ac:chgData name="mohammad Hosseinabady" userId="6cd969f51f917c9e" providerId="LiveId" clId="{FFE0CD9A-09F2-491C-8513-1BC484CF2A3A}" dt="2022-01-16T17:00:25.426" v="1594" actId="478"/>
          <ac:spMkLst>
            <pc:docMk/>
            <pc:sldMk cId="725200899" sldId="266"/>
            <ac:spMk id="39" creationId="{0BCD5A64-2DC5-4CFC-B02A-A98DC8FC16EC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41" creationId="{ED4ABAA2-3629-4ED5-8578-BE3FBE74D5AE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42" creationId="{12F7F52E-FD59-4CC0-99F2-054872C35EE8}"/>
          </ac:spMkLst>
        </pc:spChg>
        <pc:spChg chg="mod">
          <ac:chgData name="mohammad Hosseinabady" userId="6cd969f51f917c9e" providerId="LiveId" clId="{FFE0CD9A-09F2-491C-8513-1BC484CF2A3A}" dt="2022-01-16T17:01:20.625" v="1608"/>
          <ac:spMkLst>
            <pc:docMk/>
            <pc:sldMk cId="725200899" sldId="266"/>
            <ac:spMk id="47" creationId="{BAA89849-A075-4847-A93F-9DE42DF5DE14}"/>
          </ac:spMkLst>
        </pc:spChg>
        <pc:spChg chg="mod">
          <ac:chgData name="mohammad Hosseinabady" userId="6cd969f51f917c9e" providerId="LiveId" clId="{FFE0CD9A-09F2-491C-8513-1BC484CF2A3A}" dt="2022-01-16T17:01:20.625" v="1608"/>
          <ac:spMkLst>
            <pc:docMk/>
            <pc:sldMk cId="725200899" sldId="266"/>
            <ac:spMk id="49" creationId="{5B06AED4-AECF-4D46-AD09-DDA32827E9F1}"/>
          </ac:spMkLst>
        </pc:spChg>
        <pc:spChg chg="mod">
          <ac:chgData name="mohammad Hosseinabady" userId="6cd969f51f917c9e" providerId="LiveId" clId="{FFE0CD9A-09F2-491C-8513-1BC484CF2A3A}" dt="2022-01-16T17:01:20.625" v="1608"/>
          <ac:spMkLst>
            <pc:docMk/>
            <pc:sldMk cId="725200899" sldId="266"/>
            <ac:spMk id="50" creationId="{CB4DE443-6C57-4BBD-8C06-5B3D7AEBA613}"/>
          </ac:spMkLst>
        </pc:spChg>
        <pc:spChg chg="mod">
          <ac:chgData name="mohammad Hosseinabady" userId="6cd969f51f917c9e" providerId="LiveId" clId="{FFE0CD9A-09F2-491C-8513-1BC484CF2A3A}" dt="2022-01-16T17:01:20.625" v="1608"/>
          <ac:spMkLst>
            <pc:docMk/>
            <pc:sldMk cId="725200899" sldId="266"/>
            <ac:spMk id="55" creationId="{C77084AE-485C-4CB2-943A-996D72198DFE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58" creationId="{A0315498-6674-470C-9167-FB95E2F64338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59" creationId="{9C9513AF-8E60-472A-8B66-749921ADB075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60" creationId="{F0BC0A5A-867E-4083-8546-28031E8DBDFC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61" creationId="{FDC876FB-4E95-4B42-9C30-33A93619057D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62" creationId="{D7F61A43-AD4B-42B2-99AC-50DAD48A24E6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63" creationId="{6CB16FB3-305B-4ECB-B320-1DB153A7AAAA}"/>
          </ac:spMkLst>
        </pc:spChg>
        <pc:spChg chg="add mod">
          <ac:chgData name="mohammad Hosseinabady" userId="6cd969f51f917c9e" providerId="LiveId" clId="{FFE0CD9A-09F2-491C-8513-1BC484CF2A3A}" dt="2022-01-16T17:02:06.436" v="1617" actId="164"/>
          <ac:spMkLst>
            <pc:docMk/>
            <pc:sldMk cId="725200899" sldId="266"/>
            <ac:spMk id="64" creationId="{253F6BEA-1BD9-4783-AC3D-C802AAE9BAA6}"/>
          </ac:spMkLst>
        </pc:spChg>
        <pc:spChg chg="add mod">
          <ac:chgData name="mohammad Hosseinabady" userId="6cd969f51f917c9e" providerId="LiveId" clId="{FFE0CD9A-09F2-491C-8513-1BC484CF2A3A}" dt="2022-01-16T17:59:20.358" v="2201" actId="14100"/>
          <ac:spMkLst>
            <pc:docMk/>
            <pc:sldMk cId="725200899" sldId="266"/>
            <ac:spMk id="72" creationId="{FD3BB204-496E-455B-8943-0746437D190C}"/>
          </ac:spMkLst>
        </pc:spChg>
        <pc:spChg chg="add mod">
          <ac:chgData name="mohammad Hosseinabady" userId="6cd969f51f917c9e" providerId="LiveId" clId="{FFE0CD9A-09F2-491C-8513-1BC484CF2A3A}" dt="2022-01-16T17:59:14.607" v="2200" actId="1076"/>
          <ac:spMkLst>
            <pc:docMk/>
            <pc:sldMk cId="725200899" sldId="266"/>
            <ac:spMk id="73" creationId="{9CD2BCC9-9E6F-47EC-8856-534CE181ADB0}"/>
          </ac:spMkLst>
        </pc:spChg>
        <pc:spChg chg="add mod">
          <ac:chgData name="mohammad Hosseinabady" userId="6cd969f51f917c9e" providerId="LiveId" clId="{FFE0CD9A-09F2-491C-8513-1BC484CF2A3A}" dt="2022-01-16T18:00:00.510" v="2229" actId="1076"/>
          <ac:spMkLst>
            <pc:docMk/>
            <pc:sldMk cId="725200899" sldId="266"/>
            <ac:spMk id="77" creationId="{ACF4C12D-EDF4-44AF-9621-7DCEE7BAA287}"/>
          </ac:spMkLst>
        </pc:spChg>
        <pc:spChg chg="del">
          <ac:chgData name="mohammad Hosseinabady" userId="6cd969f51f917c9e" providerId="LiveId" clId="{FFE0CD9A-09F2-491C-8513-1BC484CF2A3A}" dt="2022-01-16T16:56:24.339" v="1522" actId="478"/>
          <ac:spMkLst>
            <pc:docMk/>
            <pc:sldMk cId="725200899" sldId="266"/>
            <ac:spMk id="78" creationId="{0D5E2C3C-CD8A-4D69-AE98-8E327F801D9E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79" creationId="{75D40BD3-2072-4A57-A2C0-81059FD2D6AA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0" creationId="{E69793E1-470F-41DF-86A4-8B176890B864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1" creationId="{6F04B29E-AC68-4334-A9D8-A8671F45F40E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2" creationId="{D6B26C52-35CF-4359-8661-8F2146A0D330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3" creationId="{13A6E1A8-AAC9-4EE0-B206-459C65CDD0C1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4" creationId="{434B5C63-6507-4878-8C80-C6153A82BE8B}"/>
          </ac:spMkLst>
        </pc:spChg>
        <pc:spChg chg="add mod">
          <ac:chgData name="mohammad Hosseinabady" userId="6cd969f51f917c9e" providerId="LiveId" clId="{FFE0CD9A-09F2-491C-8513-1BC484CF2A3A}" dt="2022-01-16T18:00:16.589" v="2236" actId="20577"/>
          <ac:spMkLst>
            <pc:docMk/>
            <pc:sldMk cId="725200899" sldId="266"/>
            <ac:spMk id="86" creationId="{A152E9A1-B1CC-4CEF-9ADB-9BDA735E14AF}"/>
          </ac:spMkLst>
        </pc:spChg>
        <pc:spChg chg="del">
          <ac:chgData name="mohammad Hosseinabady" userId="6cd969f51f917c9e" providerId="LiveId" clId="{FFE0CD9A-09F2-491C-8513-1BC484CF2A3A}" dt="2022-01-16T16:56:25.491" v="1523" actId="478"/>
          <ac:spMkLst>
            <pc:docMk/>
            <pc:sldMk cId="725200899" sldId="266"/>
            <ac:spMk id="87" creationId="{6ACCAFE5-E236-4006-BDDD-148DB96564A7}"/>
          </ac:spMkLst>
        </pc:spChg>
        <pc:spChg chg="del">
          <ac:chgData name="mohammad Hosseinabady" userId="6cd969f51f917c9e" providerId="LiveId" clId="{FFE0CD9A-09F2-491C-8513-1BC484CF2A3A}" dt="2022-01-16T16:56:23.092" v="1521" actId="478"/>
          <ac:spMkLst>
            <pc:docMk/>
            <pc:sldMk cId="725200899" sldId="266"/>
            <ac:spMk id="107" creationId="{0B4EA6DC-6441-47E3-9947-CE8B1A434BD9}"/>
          </ac:spMkLst>
        </pc:spChg>
        <pc:grpChg chg="add del mod">
          <ac:chgData name="mohammad Hosseinabady" userId="6cd969f51f917c9e" providerId="LiveId" clId="{FFE0CD9A-09F2-491C-8513-1BC484CF2A3A}" dt="2022-01-16T17:00:25.426" v="1594" actId="478"/>
          <ac:grpSpMkLst>
            <pc:docMk/>
            <pc:sldMk cId="725200899" sldId="266"/>
            <ac:grpSpMk id="4" creationId="{C7BD59F2-2A7B-4F6E-9242-7420818BC84D}"/>
          </ac:grpSpMkLst>
        </pc:grpChg>
        <pc:grpChg chg="del">
          <ac:chgData name="mohammad Hosseinabady" userId="6cd969f51f917c9e" providerId="LiveId" clId="{FFE0CD9A-09F2-491C-8513-1BC484CF2A3A}" dt="2022-01-16T16:56:25.491" v="1523" actId="478"/>
          <ac:grpSpMkLst>
            <pc:docMk/>
            <pc:sldMk cId="725200899" sldId="266"/>
            <ac:grpSpMk id="10" creationId="{6F11E7F2-57C8-48FD-A2AC-29D058EA0224}"/>
          </ac:grpSpMkLst>
        </pc:grpChg>
        <pc:grpChg chg="del">
          <ac:chgData name="mohammad Hosseinabady" userId="6cd969f51f917c9e" providerId="LiveId" clId="{FFE0CD9A-09F2-491C-8513-1BC484CF2A3A}" dt="2022-01-16T16:56:25.491" v="1523" actId="478"/>
          <ac:grpSpMkLst>
            <pc:docMk/>
            <pc:sldMk cId="725200899" sldId="266"/>
            <ac:grpSpMk id="11" creationId="{153473D1-E337-4BF1-B945-2FF66F6E406B}"/>
          </ac:grpSpMkLst>
        </pc:grpChg>
        <pc:grpChg chg="add mod">
          <ac:chgData name="mohammad Hosseinabady" userId="6cd969f51f917c9e" providerId="LiveId" clId="{FFE0CD9A-09F2-491C-8513-1BC484CF2A3A}" dt="2022-01-16T17:02:13.209" v="1618" actId="1076"/>
          <ac:grpSpMkLst>
            <pc:docMk/>
            <pc:sldMk cId="725200899" sldId="266"/>
            <ac:grpSpMk id="12" creationId="{47CEA66C-74A8-499A-8187-F4DAA4A8635C}"/>
          </ac:grpSpMkLst>
        </pc:grpChg>
        <pc:grpChg chg="add mod">
          <ac:chgData name="mohammad Hosseinabady" userId="6cd969f51f917c9e" providerId="LiveId" clId="{FFE0CD9A-09F2-491C-8513-1BC484CF2A3A}" dt="2022-01-16T17:02:06.436" v="1617" actId="164"/>
          <ac:grpSpMkLst>
            <pc:docMk/>
            <pc:sldMk cId="725200899" sldId="266"/>
            <ac:grpSpMk id="43" creationId="{455CE360-A6A6-40D1-8937-C3E1A968262E}"/>
          </ac:grpSpMkLst>
        </pc:grpChg>
        <pc:grpChg chg="add mod">
          <ac:chgData name="mohammad Hosseinabady" userId="6cd969f51f917c9e" providerId="LiveId" clId="{FFE0CD9A-09F2-491C-8513-1BC484CF2A3A}" dt="2022-01-16T17:02:06.436" v="1617" actId="164"/>
          <ac:grpSpMkLst>
            <pc:docMk/>
            <pc:sldMk cId="725200899" sldId="266"/>
            <ac:grpSpMk id="48" creationId="{3DDFA9AC-9DB0-4E9B-92B1-1329E4B54CEC}"/>
          </ac:grpSpMkLst>
        </pc:grpChg>
        <pc:grpChg chg="add mod">
          <ac:chgData name="mohammad Hosseinabady" userId="6cd969f51f917c9e" providerId="LiveId" clId="{FFE0CD9A-09F2-491C-8513-1BC484CF2A3A}" dt="2022-01-16T17:02:06.436" v="1617" actId="164"/>
          <ac:grpSpMkLst>
            <pc:docMk/>
            <pc:sldMk cId="725200899" sldId="266"/>
            <ac:grpSpMk id="52" creationId="{A4FF7414-DE57-4673-A014-444E4A06C845}"/>
          </ac:grpSpMkLst>
        </pc:grpChg>
        <pc:grpChg chg="del">
          <ac:chgData name="mohammad Hosseinabady" userId="6cd969f51f917c9e" providerId="LiveId" clId="{FFE0CD9A-09F2-491C-8513-1BC484CF2A3A}" dt="2022-01-16T16:56:25.491" v="1523" actId="478"/>
          <ac:grpSpMkLst>
            <pc:docMk/>
            <pc:sldMk cId="725200899" sldId="266"/>
            <ac:grpSpMk id="175" creationId="{90652B74-BD8C-42F0-AC25-8743CFC98044}"/>
          </ac:grpSpMkLst>
        </pc:grpChg>
        <pc:picChg chg="add del mod">
          <ac:chgData name="mohammad Hosseinabady" userId="6cd969f51f917c9e" providerId="LiveId" clId="{FFE0CD9A-09F2-491C-8513-1BC484CF2A3A}" dt="2022-01-16T17:00:25.426" v="1594" actId="478"/>
          <ac:picMkLst>
            <pc:docMk/>
            <pc:sldMk cId="725200899" sldId="266"/>
            <ac:picMk id="31" creationId="{060A2CAF-3B03-49B7-97D1-8496764F0CB2}"/>
          </ac:picMkLst>
        </pc:picChg>
        <pc:picChg chg="add del mod">
          <ac:chgData name="mohammad Hosseinabady" userId="6cd969f51f917c9e" providerId="LiveId" clId="{FFE0CD9A-09F2-491C-8513-1BC484CF2A3A}" dt="2022-01-16T17:01:31.993" v="1610" actId="478"/>
          <ac:picMkLst>
            <pc:docMk/>
            <pc:sldMk cId="725200899" sldId="266"/>
            <ac:picMk id="4098" creationId="{61E80F8D-5A02-4088-821A-1D72AC7B50E4}"/>
          </ac:picMkLst>
        </pc:picChg>
        <pc:picChg chg="add mod">
          <ac:chgData name="mohammad Hosseinabady" userId="6cd969f51f917c9e" providerId="LiveId" clId="{FFE0CD9A-09F2-491C-8513-1BC484CF2A3A}" dt="2022-01-16T17:02:16.993" v="1619" actId="14100"/>
          <ac:picMkLst>
            <pc:docMk/>
            <pc:sldMk cId="725200899" sldId="266"/>
            <ac:picMk id="4100" creationId="{7086D2D7-8668-4509-8EC1-2402B22C9CCA}"/>
          </ac:picMkLst>
        </pc:picChg>
        <pc:cxnChg chg="add mod">
          <ac:chgData name="mohammad Hosseinabady" userId="6cd969f51f917c9e" providerId="LiveId" clId="{FFE0CD9A-09F2-491C-8513-1BC484CF2A3A}" dt="2022-01-16T17:58:18.748" v="2189" actId="208"/>
          <ac:cxnSpMkLst>
            <pc:docMk/>
            <pc:sldMk cId="725200899" sldId="266"/>
            <ac:cxnSpMk id="15" creationId="{D5AB2AF7-983A-4D0E-B84F-88AD5258438E}"/>
          </ac:cxnSpMkLst>
        </pc:cxnChg>
        <pc:cxnChg chg="add mod">
          <ac:chgData name="mohammad Hosseinabady" userId="6cd969f51f917c9e" providerId="LiveId" clId="{FFE0CD9A-09F2-491C-8513-1BC484CF2A3A}" dt="2022-01-16T17:59:37.778" v="2208" actId="108"/>
          <ac:cxnSpMkLst>
            <pc:docMk/>
            <pc:sldMk cId="725200899" sldId="266"/>
            <ac:cxnSpMk id="19" creationId="{C1E823D6-BCFF-4E73-9E4C-B61E329C226E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44" creationId="{7C81FDBB-80BD-477F-A92C-8CED0C02D6B6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45" creationId="{D234E058-291B-4EA7-950E-7B3EDA24278A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46" creationId="{85EB7572-382B-4C31-856B-29328A6F3BF1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51" creationId="{A680E231-052E-4479-823C-C43C4806B11C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53" creationId="{27FF95FE-55A5-4A8D-9FB2-2B27F032A670}"/>
          </ac:cxnSpMkLst>
        </pc:cxnChg>
        <pc:cxnChg chg="mod">
          <ac:chgData name="mohammad Hosseinabady" userId="6cd969f51f917c9e" providerId="LiveId" clId="{FFE0CD9A-09F2-491C-8513-1BC484CF2A3A}" dt="2022-01-16T17:01:20.625" v="1608"/>
          <ac:cxnSpMkLst>
            <pc:docMk/>
            <pc:sldMk cId="725200899" sldId="266"/>
            <ac:cxnSpMk id="54" creationId="{37405B5F-C514-4857-88C4-49B15C7DBCAA}"/>
          </ac:cxnSpMkLst>
        </pc:cxnChg>
        <pc:cxnChg chg="add mod">
          <ac:chgData name="mohammad Hosseinabady" userId="6cd969f51f917c9e" providerId="LiveId" clId="{FFE0CD9A-09F2-491C-8513-1BC484CF2A3A}" dt="2022-01-16T17:02:06.436" v="1617" actId="164"/>
          <ac:cxnSpMkLst>
            <pc:docMk/>
            <pc:sldMk cId="725200899" sldId="266"/>
            <ac:cxnSpMk id="56" creationId="{B35E6103-A059-434E-A930-22DD798D7827}"/>
          </ac:cxnSpMkLst>
        </pc:cxnChg>
        <pc:cxnChg chg="add mod">
          <ac:chgData name="mohammad Hosseinabady" userId="6cd969f51f917c9e" providerId="LiveId" clId="{FFE0CD9A-09F2-491C-8513-1BC484CF2A3A}" dt="2022-01-16T17:02:06.436" v="1617" actId="164"/>
          <ac:cxnSpMkLst>
            <pc:docMk/>
            <pc:sldMk cId="725200899" sldId="266"/>
            <ac:cxnSpMk id="57" creationId="{F11277F2-415A-438A-B858-856678EE5704}"/>
          </ac:cxnSpMkLst>
        </pc:cxnChg>
        <pc:cxnChg chg="add mod">
          <ac:chgData name="mohammad Hosseinabady" userId="6cd969f51f917c9e" providerId="LiveId" clId="{FFE0CD9A-09F2-491C-8513-1BC484CF2A3A}" dt="2022-01-16T17:59:58.347" v="2228" actId="14100"/>
          <ac:cxnSpMkLst>
            <pc:docMk/>
            <pc:sldMk cId="725200899" sldId="266"/>
            <ac:cxnSpMk id="85" creationId="{D327AD7E-F988-46CA-AFB2-559D5883C6F5}"/>
          </ac:cxnSpMkLst>
        </pc:cxnChg>
        <pc:cxnChg chg="add mod">
          <ac:chgData name="mohammad Hosseinabady" userId="6cd969f51f917c9e" providerId="LiveId" clId="{FFE0CD9A-09F2-491C-8513-1BC484CF2A3A}" dt="2022-01-16T18:00:09.795" v="2232" actId="14100"/>
          <ac:cxnSpMkLst>
            <pc:docMk/>
            <pc:sldMk cId="725200899" sldId="266"/>
            <ac:cxnSpMk id="88" creationId="{F452C2DD-70C4-4DB0-97A6-A50DF1226847}"/>
          </ac:cxnSpMkLst>
        </pc:cxnChg>
        <pc:cxnChg chg="del">
          <ac:chgData name="mohammad Hosseinabady" userId="6cd969f51f917c9e" providerId="LiveId" clId="{FFE0CD9A-09F2-491C-8513-1BC484CF2A3A}" dt="2022-01-16T16:56:25.491" v="1523" actId="478"/>
          <ac:cxnSpMkLst>
            <pc:docMk/>
            <pc:sldMk cId="725200899" sldId="266"/>
            <ac:cxnSpMk id="182" creationId="{199967BC-C309-4A42-AFC8-750BED14B2CE}"/>
          </ac:cxnSpMkLst>
        </pc:cxnChg>
        <pc:cxnChg chg="del">
          <ac:chgData name="mohammad Hosseinabady" userId="6cd969f51f917c9e" providerId="LiveId" clId="{FFE0CD9A-09F2-491C-8513-1BC484CF2A3A}" dt="2022-01-16T16:56:25.491" v="1523" actId="478"/>
          <ac:cxnSpMkLst>
            <pc:docMk/>
            <pc:sldMk cId="725200899" sldId="266"/>
            <ac:cxnSpMk id="183" creationId="{8A2E5371-A45C-4E7A-89E9-A3F08C6A7938}"/>
          </ac:cxnSpMkLst>
        </pc:cxnChg>
      </pc:sldChg>
      <pc:sldChg chg="add ord modAnim">
        <pc:chgData name="mohammad Hosseinabady" userId="6cd969f51f917c9e" providerId="LiveId" clId="{FFE0CD9A-09F2-491C-8513-1BC484CF2A3A}" dt="2022-01-16T18:10:41.349" v="2345"/>
        <pc:sldMkLst>
          <pc:docMk/>
          <pc:sldMk cId="3116059165" sldId="267"/>
        </pc:sldMkLst>
      </pc:sldChg>
      <pc:sldChg chg="addSp delSp modSp add mod modAnim">
        <pc:chgData name="mohammad Hosseinabady" userId="6cd969f51f917c9e" providerId="LiveId" clId="{FFE0CD9A-09F2-491C-8513-1BC484CF2A3A}" dt="2022-01-16T18:06:21.189" v="2326" actId="20577"/>
        <pc:sldMkLst>
          <pc:docMk/>
          <pc:sldMk cId="601507205" sldId="268"/>
        </pc:sldMkLst>
        <pc:spChg chg="add mod ord">
          <ac:chgData name="mohammad Hosseinabady" userId="6cd969f51f917c9e" providerId="LiveId" clId="{FFE0CD9A-09F2-491C-8513-1BC484CF2A3A}" dt="2022-01-16T17:08:56.237" v="1729" actId="14100"/>
          <ac:spMkLst>
            <pc:docMk/>
            <pc:sldMk cId="601507205" sldId="268"/>
            <ac:spMk id="3" creationId="{4ADA38BC-DA17-4ED4-89FC-E263C9A1BB9D}"/>
          </ac:spMkLst>
        </pc:spChg>
        <pc:spChg chg="add del mod">
          <ac:chgData name="mohammad Hosseinabady" userId="6cd969f51f917c9e" providerId="LiveId" clId="{FFE0CD9A-09F2-491C-8513-1BC484CF2A3A}" dt="2022-01-16T17:04:09.517" v="1653"/>
          <ac:spMkLst>
            <pc:docMk/>
            <pc:sldMk cId="601507205" sldId="268"/>
            <ac:spMk id="6" creationId="{4496F5DD-736A-4231-9417-FF4A206C79C0}"/>
          </ac:spMkLst>
        </pc:spChg>
        <pc:spChg chg="add mod">
          <ac:chgData name="mohammad Hosseinabady" userId="6cd969f51f917c9e" providerId="LiveId" clId="{FFE0CD9A-09F2-491C-8513-1BC484CF2A3A}" dt="2022-01-16T17:06:10.726" v="1684" actId="1076"/>
          <ac:spMkLst>
            <pc:docMk/>
            <pc:sldMk cId="601507205" sldId="268"/>
            <ac:spMk id="11" creationId="{C61C6DA4-570E-4D39-AF74-5CDC03D61FB6}"/>
          </ac:spMkLst>
        </pc:spChg>
        <pc:spChg chg="add mod">
          <ac:chgData name="mohammad Hosseinabady" userId="6cd969f51f917c9e" providerId="LiveId" clId="{FFE0CD9A-09F2-491C-8513-1BC484CF2A3A}" dt="2022-01-16T17:07:05.843" v="1693" actId="1076"/>
          <ac:spMkLst>
            <pc:docMk/>
            <pc:sldMk cId="601507205" sldId="268"/>
            <ac:spMk id="17" creationId="{2CC18F78-3FAD-418E-BEEA-2F6F4DD51632}"/>
          </ac:spMkLst>
        </pc:spChg>
        <pc:spChg chg="add mod">
          <ac:chgData name="mohammad Hosseinabady" userId="6cd969f51f917c9e" providerId="LiveId" clId="{FFE0CD9A-09F2-491C-8513-1BC484CF2A3A}" dt="2022-01-16T18:06:21.189" v="2326" actId="20577"/>
          <ac:spMkLst>
            <pc:docMk/>
            <pc:sldMk cId="601507205" sldId="268"/>
            <ac:spMk id="35" creationId="{F36E1D50-88D2-4E3F-B2B2-9243F8AA31B2}"/>
          </ac:spMkLst>
        </pc:spChg>
        <pc:spChg chg="add mod">
          <ac:chgData name="mohammad Hosseinabady" userId="6cd969f51f917c9e" providerId="LiveId" clId="{FFE0CD9A-09F2-491C-8513-1BC484CF2A3A}" dt="2022-01-16T18:02:34.476" v="2262" actId="1076"/>
          <ac:spMkLst>
            <pc:docMk/>
            <pc:sldMk cId="601507205" sldId="268"/>
            <ac:spMk id="36" creationId="{D03EE448-C9ED-440A-A3C5-67C5D029B139}"/>
          </ac:spMkLst>
        </pc:spChg>
        <pc:spChg chg="add mod ord">
          <ac:chgData name="mohammad Hosseinabady" userId="6cd969f51f917c9e" providerId="LiveId" clId="{FFE0CD9A-09F2-491C-8513-1BC484CF2A3A}" dt="2022-01-16T18:04:35.964" v="2305" actId="14100"/>
          <ac:spMkLst>
            <pc:docMk/>
            <pc:sldMk cId="601507205" sldId="268"/>
            <ac:spMk id="39" creationId="{946181DB-6CE2-4DE3-826D-7631E50E6264}"/>
          </ac:spMkLst>
        </pc:spChg>
        <pc:spChg chg="add mod">
          <ac:chgData name="mohammad Hosseinabady" userId="6cd969f51f917c9e" providerId="LiveId" clId="{FFE0CD9A-09F2-491C-8513-1BC484CF2A3A}" dt="2022-01-16T18:05:18.995" v="2313" actId="208"/>
          <ac:spMkLst>
            <pc:docMk/>
            <pc:sldMk cId="601507205" sldId="268"/>
            <ac:spMk id="40" creationId="{486F67DB-6ABD-4C8E-A547-7F80C515A312}"/>
          </ac:spMkLst>
        </pc:spChg>
        <pc:spChg chg="mod">
          <ac:chgData name="mohammad Hosseinabady" userId="6cd969f51f917c9e" providerId="LiveId" clId="{FFE0CD9A-09F2-491C-8513-1BC484CF2A3A}" dt="2022-01-16T17:02:56.516" v="1627" actId="207"/>
          <ac:spMkLst>
            <pc:docMk/>
            <pc:sldMk cId="601507205" sldId="268"/>
            <ac:spMk id="41" creationId="{ED4ABAA2-3629-4ED5-8578-BE3FBE74D5AE}"/>
          </ac:spMkLst>
        </pc:spChg>
        <pc:spChg chg="mod">
          <ac:chgData name="mohammad Hosseinabady" userId="6cd969f51f917c9e" providerId="LiveId" clId="{FFE0CD9A-09F2-491C-8513-1BC484CF2A3A}" dt="2022-01-16T17:03:21.925" v="1637" actId="1076"/>
          <ac:spMkLst>
            <pc:docMk/>
            <pc:sldMk cId="601507205" sldId="268"/>
            <ac:spMk id="42" creationId="{12F7F52E-FD59-4CC0-99F2-054872C35EE8}"/>
          </ac:spMkLst>
        </pc:spChg>
        <pc:spChg chg="mod">
          <ac:chgData name="mohammad Hosseinabady" userId="6cd969f51f917c9e" providerId="LiveId" clId="{FFE0CD9A-09F2-491C-8513-1BC484CF2A3A}" dt="2022-01-16T17:03:24.963" v="1638" actId="1076"/>
          <ac:spMkLst>
            <pc:docMk/>
            <pc:sldMk cId="601507205" sldId="268"/>
            <ac:spMk id="58" creationId="{A0315498-6674-470C-9167-FB95E2F64338}"/>
          </ac:spMkLst>
        </pc:spChg>
        <pc:spChg chg="mod">
          <ac:chgData name="mohammad Hosseinabady" userId="6cd969f51f917c9e" providerId="LiveId" clId="{FFE0CD9A-09F2-491C-8513-1BC484CF2A3A}" dt="2022-01-16T17:03:27.608" v="1639" actId="1076"/>
          <ac:spMkLst>
            <pc:docMk/>
            <pc:sldMk cId="601507205" sldId="268"/>
            <ac:spMk id="59" creationId="{9C9513AF-8E60-472A-8B66-749921ADB075}"/>
          </ac:spMkLst>
        </pc:spChg>
        <pc:spChg chg="mod">
          <ac:chgData name="mohammad Hosseinabady" userId="6cd969f51f917c9e" providerId="LiveId" clId="{FFE0CD9A-09F2-491C-8513-1BC484CF2A3A}" dt="2022-01-16T17:03:36.018" v="1642" actId="1076"/>
          <ac:spMkLst>
            <pc:docMk/>
            <pc:sldMk cId="601507205" sldId="268"/>
            <ac:spMk id="60" creationId="{F0BC0A5A-867E-4083-8546-28031E8DBDFC}"/>
          </ac:spMkLst>
        </pc:spChg>
        <pc:spChg chg="add mod">
          <ac:chgData name="mohammad Hosseinabady" userId="6cd969f51f917c9e" providerId="LiveId" clId="{FFE0CD9A-09F2-491C-8513-1BC484CF2A3A}" dt="2022-01-16T17:06:10.726" v="1684" actId="1076"/>
          <ac:spMkLst>
            <pc:docMk/>
            <pc:sldMk cId="601507205" sldId="268"/>
            <ac:spMk id="66" creationId="{13D75CFB-F3A3-4822-8667-E4DAAEAC28D1}"/>
          </ac:spMkLst>
        </pc:spChg>
        <pc:spChg chg="add mod">
          <ac:chgData name="mohammad Hosseinabady" userId="6cd969f51f917c9e" providerId="LiveId" clId="{FFE0CD9A-09F2-491C-8513-1BC484CF2A3A}" dt="2022-01-16T17:06:10.726" v="1684" actId="1076"/>
          <ac:spMkLst>
            <pc:docMk/>
            <pc:sldMk cId="601507205" sldId="268"/>
            <ac:spMk id="68" creationId="{91E0CB61-8D73-43AE-BD46-8198252B2F1A}"/>
          </ac:spMkLst>
        </pc:spChg>
        <pc:spChg chg="add mod">
          <ac:chgData name="mohammad Hosseinabady" userId="6cd969f51f917c9e" providerId="LiveId" clId="{FFE0CD9A-09F2-491C-8513-1BC484CF2A3A}" dt="2022-01-16T18:03:28.974" v="2280" actId="20577"/>
          <ac:spMkLst>
            <pc:docMk/>
            <pc:sldMk cId="601507205" sldId="268"/>
            <ac:spMk id="82" creationId="{B71F44EC-6C43-4462-96F9-FFB6D3473427}"/>
          </ac:spMkLst>
        </pc:spChg>
        <pc:spChg chg="add mod">
          <ac:chgData name="mohammad Hosseinabady" userId="6cd969f51f917c9e" providerId="LiveId" clId="{FFE0CD9A-09F2-491C-8513-1BC484CF2A3A}" dt="2022-01-16T18:04:11.889" v="2301" actId="20577"/>
          <ac:spMkLst>
            <pc:docMk/>
            <pc:sldMk cId="601507205" sldId="268"/>
            <ac:spMk id="83" creationId="{0A6004AE-6F33-457C-85D8-FAD16D788BA6}"/>
          </ac:spMkLst>
        </pc:spChg>
        <pc:grpChg chg="mod">
          <ac:chgData name="mohammad Hosseinabady" userId="6cd969f51f917c9e" providerId="LiveId" clId="{FFE0CD9A-09F2-491C-8513-1BC484CF2A3A}" dt="2022-01-16T17:07:57.303" v="1711" actId="1076"/>
          <ac:grpSpMkLst>
            <pc:docMk/>
            <pc:sldMk cId="601507205" sldId="268"/>
            <ac:grpSpMk id="12" creationId="{47CEA66C-74A8-499A-8187-F4DAA4A8635C}"/>
          </ac:grpSpMkLst>
        </pc:grpChg>
        <pc:picChg chg="del mod">
          <ac:chgData name="mohammad Hosseinabady" userId="6cd969f51f917c9e" providerId="LiveId" clId="{FFE0CD9A-09F2-491C-8513-1BC484CF2A3A}" dt="2022-01-16T17:04:09.510" v="1651" actId="478"/>
          <ac:picMkLst>
            <pc:docMk/>
            <pc:sldMk cId="601507205" sldId="268"/>
            <ac:picMk id="4100" creationId="{7086D2D7-8668-4509-8EC1-2402B22C9CCA}"/>
          </ac:picMkLst>
        </pc:pic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5" creationId="{F5734EA5-FE50-41B7-9346-8476F3154C4F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8" creationId="{69D65865-F416-464B-A2C5-DA924EB7E09B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10" creationId="{EAE5FA92-B090-4297-820B-90DE77B02D5D}"/>
          </ac:cxnSpMkLst>
        </pc:cxnChg>
        <pc:cxnChg chg="add del">
          <ac:chgData name="mohammad Hosseinabady" userId="6cd969f51f917c9e" providerId="LiveId" clId="{FFE0CD9A-09F2-491C-8513-1BC484CF2A3A}" dt="2022-01-16T17:05:41.509" v="1676" actId="478"/>
          <ac:cxnSpMkLst>
            <pc:docMk/>
            <pc:sldMk cId="601507205" sldId="268"/>
            <ac:cxnSpMk id="14" creationId="{7063CA80-AE1C-4C74-A04F-33A278E87DBD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16" creationId="{FCD92F9A-EE7F-4950-A532-B31B6060794A}"/>
          </ac:cxnSpMkLst>
        </pc:cxnChg>
        <pc:cxnChg chg="add mod">
          <ac:chgData name="mohammad Hosseinabady" userId="6cd969f51f917c9e" providerId="LiveId" clId="{FFE0CD9A-09F2-491C-8513-1BC484CF2A3A}" dt="2022-01-16T17:08:17.833" v="1714" actId="1582"/>
          <ac:cxnSpMkLst>
            <pc:docMk/>
            <pc:sldMk cId="601507205" sldId="268"/>
            <ac:cxnSpMk id="22" creationId="{DEF81389-1865-4D8D-B203-090FA9FCA871}"/>
          </ac:cxnSpMkLst>
        </pc:cxnChg>
        <pc:cxnChg chg="add mod">
          <ac:chgData name="mohammad Hosseinabady" userId="6cd969f51f917c9e" providerId="LiveId" clId="{FFE0CD9A-09F2-491C-8513-1BC484CF2A3A}" dt="2022-01-16T17:08:59.092" v="1730" actId="1076"/>
          <ac:cxnSpMkLst>
            <pc:docMk/>
            <pc:sldMk cId="601507205" sldId="268"/>
            <ac:cxnSpMk id="32" creationId="{319B3FFB-AB34-47E8-BF13-F9F1DCAC8CAB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33" creationId="{6A3F8673-1538-4527-9DDE-7552459A27B4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37" creationId="{A3A0EBBF-342B-4E21-9AB9-EE20734A8C5B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38" creationId="{8999F2FC-6045-4483-A414-2517D047B25B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65" creationId="{982BC062-4814-4093-B7C5-CEDB579C7D44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67" creationId="{735D3A3E-C7C7-4045-880F-70B0CB8AA423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69" creationId="{BED2E963-5F3F-4E72-BCD1-BCBF28EE684A}"/>
          </ac:cxnSpMkLst>
        </pc:cxnChg>
        <pc:cxnChg chg="add mod">
          <ac:chgData name="mohammad Hosseinabady" userId="6cd969f51f917c9e" providerId="LiveId" clId="{FFE0CD9A-09F2-491C-8513-1BC484CF2A3A}" dt="2022-01-16T17:06:10.726" v="1684" actId="1076"/>
          <ac:cxnSpMkLst>
            <pc:docMk/>
            <pc:sldMk cId="601507205" sldId="268"/>
            <ac:cxnSpMk id="70" creationId="{CA88DABB-4D09-450B-AC50-4E94A713C7F8}"/>
          </ac:cxnSpMkLst>
        </pc:cxnChg>
        <pc:cxnChg chg="add del mod">
          <ac:chgData name="mohammad Hosseinabady" userId="6cd969f51f917c9e" providerId="LiveId" clId="{FFE0CD9A-09F2-491C-8513-1BC484CF2A3A}" dt="2022-01-16T17:06:20.357" v="1688" actId="478"/>
          <ac:cxnSpMkLst>
            <pc:docMk/>
            <pc:sldMk cId="601507205" sldId="268"/>
            <ac:cxnSpMk id="71" creationId="{77552624-C829-4D1E-9296-E50F954CD049}"/>
          </ac:cxnSpMkLst>
        </pc:cxnChg>
        <pc:cxnChg chg="add mod">
          <ac:chgData name="mohammad Hosseinabady" userId="6cd969f51f917c9e" providerId="LiveId" clId="{FFE0CD9A-09F2-491C-8513-1BC484CF2A3A}" dt="2022-01-16T17:06:17.538" v="1686" actId="1076"/>
          <ac:cxnSpMkLst>
            <pc:docMk/>
            <pc:sldMk cId="601507205" sldId="268"/>
            <ac:cxnSpMk id="72" creationId="{21450A6E-3F9E-46C2-9CB8-3179F77B09FF}"/>
          </ac:cxnSpMkLst>
        </pc:cxnChg>
        <pc:cxnChg chg="add del mod">
          <ac:chgData name="mohammad Hosseinabady" userId="6cd969f51f917c9e" providerId="LiveId" clId="{FFE0CD9A-09F2-491C-8513-1BC484CF2A3A}" dt="2022-01-16T17:06:19.092" v="1687" actId="478"/>
          <ac:cxnSpMkLst>
            <pc:docMk/>
            <pc:sldMk cId="601507205" sldId="268"/>
            <ac:cxnSpMk id="73" creationId="{E42709BF-C853-46E0-ACDD-395CFFC73850}"/>
          </ac:cxnSpMkLst>
        </pc:cxnChg>
        <pc:cxnChg chg="add mod">
          <ac:chgData name="mohammad Hosseinabady" userId="6cd969f51f917c9e" providerId="LiveId" clId="{FFE0CD9A-09F2-491C-8513-1BC484CF2A3A}" dt="2022-01-16T17:07:13.476" v="1695" actId="1076"/>
          <ac:cxnSpMkLst>
            <pc:docMk/>
            <pc:sldMk cId="601507205" sldId="268"/>
            <ac:cxnSpMk id="74" creationId="{7039E26D-A50F-4736-A3B3-50F0D77EBD25}"/>
          </ac:cxnSpMkLst>
        </pc:cxnChg>
        <pc:cxnChg chg="add mod">
          <ac:chgData name="mohammad Hosseinabady" userId="6cd969f51f917c9e" providerId="LiveId" clId="{FFE0CD9A-09F2-491C-8513-1BC484CF2A3A}" dt="2022-01-16T17:07:24.809" v="1697" actId="1076"/>
          <ac:cxnSpMkLst>
            <pc:docMk/>
            <pc:sldMk cId="601507205" sldId="268"/>
            <ac:cxnSpMk id="75" creationId="{313C0A65-B234-4C73-971C-31C5403DAD16}"/>
          </ac:cxnSpMkLst>
        </pc:cxnChg>
        <pc:cxnChg chg="add mod">
          <ac:chgData name="mohammad Hosseinabady" userId="6cd969f51f917c9e" providerId="LiveId" clId="{FFE0CD9A-09F2-491C-8513-1BC484CF2A3A}" dt="2022-01-16T17:07:50.084" v="1710" actId="1076"/>
          <ac:cxnSpMkLst>
            <pc:docMk/>
            <pc:sldMk cId="601507205" sldId="268"/>
            <ac:cxnSpMk id="76" creationId="{C11FDBAE-B0BA-48A8-825F-05649E19E986}"/>
          </ac:cxnSpMkLst>
        </pc:cxnChg>
        <pc:cxnChg chg="add mod">
          <ac:chgData name="mohammad Hosseinabady" userId="6cd969f51f917c9e" providerId="LiveId" clId="{FFE0CD9A-09F2-491C-8513-1BC484CF2A3A}" dt="2022-01-16T17:07:50.084" v="1710" actId="1076"/>
          <ac:cxnSpMkLst>
            <pc:docMk/>
            <pc:sldMk cId="601507205" sldId="268"/>
            <ac:cxnSpMk id="77" creationId="{B8DBEA7C-B9F1-4978-9F77-2A52069C68D2}"/>
          </ac:cxnSpMkLst>
        </pc:cxnChg>
        <pc:cxnChg chg="add mod">
          <ac:chgData name="mohammad Hosseinabady" userId="6cd969f51f917c9e" providerId="LiveId" clId="{FFE0CD9A-09F2-491C-8513-1BC484CF2A3A}" dt="2022-01-16T17:07:50.084" v="1710" actId="1076"/>
          <ac:cxnSpMkLst>
            <pc:docMk/>
            <pc:sldMk cId="601507205" sldId="268"/>
            <ac:cxnSpMk id="78" creationId="{97C780CE-0BA7-4769-A67D-4AE048B7008C}"/>
          </ac:cxnSpMkLst>
        </pc:cxnChg>
        <pc:cxnChg chg="add mod">
          <ac:chgData name="mohammad Hosseinabady" userId="6cd969f51f917c9e" providerId="LiveId" clId="{FFE0CD9A-09F2-491C-8513-1BC484CF2A3A}" dt="2022-01-16T17:08:56.237" v="1729" actId="14100"/>
          <ac:cxnSpMkLst>
            <pc:docMk/>
            <pc:sldMk cId="601507205" sldId="268"/>
            <ac:cxnSpMk id="79" creationId="{2CBAD367-7320-4C9C-9E8A-FDCBBA84BECA}"/>
          </ac:cxnSpMkLst>
        </pc:cxnChg>
        <pc:cxnChg chg="add mod">
          <ac:chgData name="mohammad Hosseinabady" userId="6cd969f51f917c9e" providerId="LiveId" clId="{FFE0CD9A-09F2-491C-8513-1BC484CF2A3A}" dt="2022-01-16T17:08:29.373" v="1720" actId="14100"/>
          <ac:cxnSpMkLst>
            <pc:docMk/>
            <pc:sldMk cId="601507205" sldId="268"/>
            <ac:cxnSpMk id="80" creationId="{4F58CB6C-DF1B-4403-B7A8-9C59EE618260}"/>
          </ac:cxnSpMkLst>
        </pc:cxnChg>
        <pc:cxnChg chg="add mod">
          <ac:chgData name="mohammad Hosseinabady" userId="6cd969f51f917c9e" providerId="LiveId" clId="{FFE0CD9A-09F2-491C-8513-1BC484CF2A3A}" dt="2022-01-16T17:08:44.592" v="1726" actId="14100"/>
          <ac:cxnSpMkLst>
            <pc:docMk/>
            <pc:sldMk cId="601507205" sldId="268"/>
            <ac:cxnSpMk id="81" creationId="{A9880414-E246-47C5-A5D5-CF81D70D6F55}"/>
          </ac:cxnSpMkLst>
        </pc:cxnChg>
      </pc:sldChg>
      <pc:sldChg chg="add del">
        <pc:chgData name="mohammad Hosseinabady" userId="6cd969f51f917c9e" providerId="LiveId" clId="{FFE0CD9A-09F2-491C-8513-1BC484CF2A3A}" dt="2022-01-16T17:09:43.895" v="1764" actId="47"/>
        <pc:sldMkLst>
          <pc:docMk/>
          <pc:sldMk cId="182053514" sldId="269"/>
        </pc:sldMkLst>
      </pc:sldChg>
      <pc:sldChg chg="addSp delSp modSp new mod delAnim modAnim">
        <pc:chgData name="mohammad Hosseinabady" userId="6cd969f51f917c9e" providerId="LiveId" clId="{FFE0CD9A-09F2-491C-8513-1BC484CF2A3A}" dt="2022-01-16T17:22:27.090" v="1775" actId="1076"/>
        <pc:sldMkLst>
          <pc:docMk/>
          <pc:sldMk cId="4041943893" sldId="269"/>
        </pc:sldMkLst>
        <pc:spChg chg="del">
          <ac:chgData name="mohammad Hosseinabady" userId="6cd969f51f917c9e" providerId="LiveId" clId="{FFE0CD9A-09F2-491C-8513-1BC484CF2A3A}" dt="2022-01-16T17:10:03.775" v="1766"/>
          <ac:spMkLst>
            <pc:docMk/>
            <pc:sldMk cId="4041943893" sldId="269"/>
            <ac:spMk id="3" creationId="{97CD31E3-6EA9-48B7-A0BD-769117F90CA4}"/>
          </ac:spMkLst>
        </pc:spChg>
        <pc:spChg chg="add del mod">
          <ac:chgData name="mohammad Hosseinabady" userId="6cd969f51f917c9e" providerId="LiveId" clId="{FFE0CD9A-09F2-491C-8513-1BC484CF2A3A}" dt="2022-01-16T17:22:16.828" v="1772"/>
          <ac:spMkLst>
            <pc:docMk/>
            <pc:sldMk cId="4041943893" sldId="269"/>
            <ac:spMk id="6" creationId="{C5B4A644-3D10-42DD-BA64-4EB6F3C67702}"/>
          </ac:spMkLst>
        </pc:spChg>
        <pc:picChg chg="add del mod">
          <ac:chgData name="mohammad Hosseinabady" userId="6cd969f51f917c9e" providerId="LiveId" clId="{FFE0CD9A-09F2-491C-8513-1BC484CF2A3A}" dt="2022-01-16T17:19:41.802" v="1771" actId="478"/>
          <ac:picMkLst>
            <pc:docMk/>
            <pc:sldMk cId="4041943893" sldId="269"/>
            <ac:picMk id="4" creationId="{79ACE7BC-ECB9-4615-8682-52DE879814CF}"/>
          </ac:picMkLst>
        </pc:picChg>
        <pc:picChg chg="add mod">
          <ac:chgData name="mohammad Hosseinabady" userId="6cd969f51f917c9e" providerId="LiveId" clId="{FFE0CD9A-09F2-491C-8513-1BC484CF2A3A}" dt="2022-01-16T17:22:27.090" v="1775" actId="1076"/>
          <ac:picMkLst>
            <pc:docMk/>
            <pc:sldMk cId="4041943893" sldId="269"/>
            <ac:picMk id="7" creationId="{83D42762-4654-467E-B1E9-24E2A8627C51}"/>
          </ac:picMkLst>
        </pc:picChg>
      </pc:sldChg>
      <pc:sldChg chg="addSp delSp modSp new mod modAnim">
        <pc:chgData name="mohammad Hosseinabady" userId="6cd969f51f917c9e" providerId="LiveId" clId="{FFE0CD9A-09F2-491C-8513-1BC484CF2A3A}" dt="2022-01-16T17:43:10.444" v="2036"/>
        <pc:sldMkLst>
          <pc:docMk/>
          <pc:sldMk cId="465691344" sldId="270"/>
        </pc:sldMkLst>
        <pc:spChg chg="mod">
          <ac:chgData name="mohammad Hosseinabady" userId="6cd969f51f917c9e" providerId="LiveId" clId="{FFE0CD9A-09F2-491C-8513-1BC484CF2A3A}" dt="2022-01-16T17:27:41.402" v="1849" actId="20577"/>
          <ac:spMkLst>
            <pc:docMk/>
            <pc:sldMk cId="465691344" sldId="270"/>
            <ac:spMk id="2" creationId="{73D190BF-814A-4D42-9AB0-8EF983E10777}"/>
          </ac:spMkLst>
        </pc:spChg>
        <pc:spChg chg="del">
          <ac:chgData name="mohammad Hosseinabady" userId="6cd969f51f917c9e" providerId="LiveId" clId="{FFE0CD9A-09F2-491C-8513-1BC484CF2A3A}" dt="2022-01-16T17:23:22.802" v="1785" actId="478"/>
          <ac:spMkLst>
            <pc:docMk/>
            <pc:sldMk cId="465691344" sldId="270"/>
            <ac:spMk id="3" creationId="{F5DCD8BC-2014-401E-8113-750DA47A0F22}"/>
          </ac:spMkLst>
        </pc:spChg>
        <pc:spChg chg="add del mod">
          <ac:chgData name="mohammad Hosseinabady" userId="6cd969f51f917c9e" providerId="LiveId" clId="{FFE0CD9A-09F2-491C-8513-1BC484CF2A3A}" dt="2022-01-16T17:23:25.866" v="1786" actId="478"/>
          <ac:spMkLst>
            <pc:docMk/>
            <pc:sldMk cId="465691344" sldId="270"/>
            <ac:spMk id="4" creationId="{8863BF50-1B0B-406B-A25E-7CCFFE0EB60C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5" creationId="{20FFBC2D-CBAC-4867-BA5C-A12219929066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8" creationId="{6F05CEAA-D596-4FFC-B832-EC9FFC377F96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9" creationId="{2F1B775D-A1DA-4300-A4AA-DB7409CC9FB4}"/>
          </ac:spMkLst>
        </pc:spChg>
        <pc:spChg chg="add del mod">
          <ac:chgData name="mohammad Hosseinabady" userId="6cd969f51f917c9e" providerId="LiveId" clId="{FFE0CD9A-09F2-491C-8513-1BC484CF2A3A}" dt="2022-01-16T17:23:46.649" v="1791" actId="478"/>
          <ac:spMkLst>
            <pc:docMk/>
            <pc:sldMk cId="465691344" sldId="270"/>
            <ac:spMk id="11" creationId="{880E1A56-36DC-4893-94F9-69862210A2E8}"/>
          </ac:spMkLst>
        </pc:spChg>
        <pc:spChg chg="add del mod">
          <ac:chgData name="mohammad Hosseinabady" userId="6cd969f51f917c9e" providerId="LiveId" clId="{FFE0CD9A-09F2-491C-8513-1BC484CF2A3A}" dt="2022-01-16T17:23:40.277" v="1788" actId="478"/>
          <ac:spMkLst>
            <pc:docMk/>
            <pc:sldMk cId="465691344" sldId="270"/>
            <ac:spMk id="12" creationId="{1BCF2000-27CA-45D8-95CE-6BA68177DFB5}"/>
          </ac:spMkLst>
        </pc:spChg>
        <pc:spChg chg="add del mod">
          <ac:chgData name="mohammad Hosseinabady" userId="6cd969f51f917c9e" providerId="LiveId" clId="{FFE0CD9A-09F2-491C-8513-1BC484CF2A3A}" dt="2022-01-16T17:23:40.277" v="1788" actId="478"/>
          <ac:spMkLst>
            <pc:docMk/>
            <pc:sldMk cId="465691344" sldId="270"/>
            <ac:spMk id="15" creationId="{692E0837-ABB1-4927-BB31-42670D39C83D}"/>
          </ac:spMkLst>
        </pc:spChg>
        <pc:spChg chg="add del mod">
          <ac:chgData name="mohammad Hosseinabady" userId="6cd969f51f917c9e" providerId="LiveId" clId="{FFE0CD9A-09F2-491C-8513-1BC484CF2A3A}" dt="2022-01-16T17:23:40.277" v="1788" actId="478"/>
          <ac:spMkLst>
            <pc:docMk/>
            <pc:sldMk cId="465691344" sldId="270"/>
            <ac:spMk id="16" creationId="{B088BBFF-6A69-434A-808A-D3325472D562}"/>
          </ac:spMkLst>
        </pc:spChg>
        <pc:spChg chg="add del mod">
          <ac:chgData name="mohammad Hosseinabady" userId="6cd969f51f917c9e" providerId="LiveId" clId="{FFE0CD9A-09F2-491C-8513-1BC484CF2A3A}" dt="2022-01-16T17:23:40.277" v="1788" actId="478"/>
          <ac:spMkLst>
            <pc:docMk/>
            <pc:sldMk cId="465691344" sldId="270"/>
            <ac:spMk id="18" creationId="{BE93D7D9-7208-4201-A921-C9CBC315A172}"/>
          </ac:spMkLst>
        </pc:spChg>
        <pc:spChg chg="add del mod">
          <ac:chgData name="mohammad Hosseinabady" userId="6cd969f51f917c9e" providerId="LiveId" clId="{FFE0CD9A-09F2-491C-8513-1BC484CF2A3A}" dt="2022-01-16T17:23:40.277" v="1788" actId="478"/>
          <ac:spMkLst>
            <pc:docMk/>
            <pc:sldMk cId="465691344" sldId="270"/>
            <ac:spMk id="19" creationId="{96D7917D-5EB6-4315-898C-1B2B55179388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20" creationId="{11913E7E-D7EE-4FF3-AF00-9A5D3DB82B1E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21" creationId="{D3F6203B-81D5-4F31-9951-8631EC13BB93}"/>
          </ac:spMkLst>
        </pc:spChg>
        <pc:spChg chg="add del mod">
          <ac:chgData name="mohammad Hosseinabady" userId="6cd969f51f917c9e" providerId="LiveId" clId="{FFE0CD9A-09F2-491C-8513-1BC484CF2A3A}" dt="2022-01-16T17:23:42.610" v="1789" actId="478"/>
          <ac:spMkLst>
            <pc:docMk/>
            <pc:sldMk cId="465691344" sldId="270"/>
            <ac:spMk id="24" creationId="{2E97F2AE-FDFF-4B4B-8D11-E98260014866}"/>
          </ac:spMkLst>
        </pc:spChg>
        <pc:spChg chg="add del mod">
          <ac:chgData name="mohammad Hosseinabady" userId="6cd969f51f917c9e" providerId="LiveId" clId="{FFE0CD9A-09F2-491C-8513-1BC484CF2A3A}" dt="2022-01-16T17:23:50.771" v="1793" actId="478"/>
          <ac:spMkLst>
            <pc:docMk/>
            <pc:sldMk cId="465691344" sldId="270"/>
            <ac:spMk id="25" creationId="{EFBCDDB0-EE88-4125-8277-DCCB55F20CBA}"/>
          </ac:spMkLst>
        </pc:spChg>
        <pc:spChg chg="add mod">
          <ac:chgData name="mohammad Hosseinabady" userId="6cd969f51f917c9e" providerId="LiveId" clId="{FFE0CD9A-09F2-491C-8513-1BC484CF2A3A}" dt="2022-01-16T17:37:38.169" v="1970" actId="164"/>
          <ac:spMkLst>
            <pc:docMk/>
            <pc:sldMk cId="465691344" sldId="270"/>
            <ac:spMk id="26" creationId="{1B6DC590-99EB-4032-A0D4-E4C124ADD1FC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27" creationId="{52C0825E-AF79-4143-9DD5-B3FF114887D2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28" creationId="{9E3AB7EB-4E8C-4CFA-8AFA-1EAB0630B99E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29" creationId="{ABC337D4-0D58-49D8-A29F-DA2E0FE17B62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0" creationId="{7C2F970C-ACFB-4711-B02B-CC15CC80C169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1" creationId="{6BE7F779-BC03-492D-84BE-CD81D6A80221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2" creationId="{009C5F71-826D-48B7-9F23-190C479BBFBE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3" creationId="{BE9CAD27-D6CC-47C9-A895-A3A3BA1192B6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4" creationId="{2F0C4C1D-802A-4265-9F8C-704017122E1B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5" creationId="{A41004C7-37D7-40A2-9791-2BF2230273F2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6" creationId="{2980643C-9395-4BBF-AA7E-320EFC7C2A0E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7" creationId="{040740AC-97B3-4710-A6C7-A418A3C05282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8" creationId="{01387FCE-1CF9-4F4D-B425-77564B56A7FB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39" creationId="{69F48C41-A8C2-46C7-B2A1-92A70BE1C37C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40" creationId="{20A28448-9598-40B4-A79E-AC0FFA07CC18}"/>
          </ac:spMkLst>
        </pc:spChg>
        <pc:spChg chg="add mod">
          <ac:chgData name="mohammad Hosseinabady" userId="6cd969f51f917c9e" providerId="LiveId" clId="{FFE0CD9A-09F2-491C-8513-1BC484CF2A3A}" dt="2022-01-16T17:39:11.057" v="1989" actId="164"/>
          <ac:spMkLst>
            <pc:docMk/>
            <pc:sldMk cId="465691344" sldId="270"/>
            <ac:spMk id="41" creationId="{298F1F67-D09B-4148-9524-063542A6FAE3}"/>
          </ac:spMkLst>
        </pc:spChg>
        <pc:spChg chg="add mod">
          <ac:chgData name="mohammad Hosseinabady" userId="6cd969f51f917c9e" providerId="LiveId" clId="{FFE0CD9A-09F2-491C-8513-1BC484CF2A3A}" dt="2022-01-16T17:38:41.770" v="1985" actId="164"/>
          <ac:spMkLst>
            <pc:docMk/>
            <pc:sldMk cId="465691344" sldId="270"/>
            <ac:spMk id="43" creationId="{AEF4FEE2-5579-4A5C-9CDD-AAC65195CC21}"/>
          </ac:spMkLst>
        </pc:spChg>
        <pc:spChg chg="add mod">
          <ac:chgData name="mohammad Hosseinabady" userId="6cd969f51f917c9e" providerId="LiveId" clId="{FFE0CD9A-09F2-491C-8513-1BC484CF2A3A}" dt="2022-01-16T17:38:41.770" v="1985" actId="164"/>
          <ac:spMkLst>
            <pc:docMk/>
            <pc:sldMk cId="465691344" sldId="270"/>
            <ac:spMk id="44" creationId="{6E8E6EC3-CE4A-4461-A66E-04D0A62D9CC1}"/>
          </ac:spMkLst>
        </pc:spChg>
        <pc:spChg chg="add mod">
          <ac:chgData name="mohammad Hosseinabady" userId="6cd969f51f917c9e" providerId="LiveId" clId="{FFE0CD9A-09F2-491C-8513-1BC484CF2A3A}" dt="2022-01-16T17:38:41.770" v="1985" actId="164"/>
          <ac:spMkLst>
            <pc:docMk/>
            <pc:sldMk cId="465691344" sldId="270"/>
            <ac:spMk id="45" creationId="{CF45D1F1-954A-4BBF-A35A-004A5FBE90EA}"/>
          </ac:spMkLst>
        </pc:spChg>
        <pc:spChg chg="add mod">
          <ac:chgData name="mohammad Hosseinabady" userId="6cd969f51f917c9e" providerId="LiveId" clId="{FFE0CD9A-09F2-491C-8513-1BC484CF2A3A}" dt="2022-01-16T17:39:17.058" v="1992" actId="1076"/>
          <ac:spMkLst>
            <pc:docMk/>
            <pc:sldMk cId="465691344" sldId="270"/>
            <ac:spMk id="46" creationId="{6E00B7BA-9EBC-4270-B30F-C4DD4BCB6583}"/>
          </ac:spMkLst>
        </pc:spChg>
        <pc:spChg chg="add mod">
          <ac:chgData name="mohammad Hosseinabady" userId="6cd969f51f917c9e" providerId="LiveId" clId="{FFE0CD9A-09F2-491C-8513-1BC484CF2A3A}" dt="2022-01-16T17:43:08.904" v="2035" actId="1076"/>
          <ac:spMkLst>
            <pc:docMk/>
            <pc:sldMk cId="465691344" sldId="270"/>
            <ac:spMk id="49" creationId="{2888210B-18C4-4270-941E-A96AA70B6A95}"/>
          </ac:spMkLst>
        </pc:spChg>
        <pc:grpChg chg="add mod">
          <ac:chgData name="mohammad Hosseinabady" userId="6cd969f51f917c9e" providerId="LiveId" clId="{FFE0CD9A-09F2-491C-8513-1BC484CF2A3A}" dt="2022-01-16T17:37:38.169" v="1970" actId="164"/>
          <ac:grpSpMkLst>
            <pc:docMk/>
            <pc:sldMk cId="465691344" sldId="270"/>
            <ac:grpSpMk id="42" creationId="{3F48A09D-433A-4039-9346-E21E80AD8FAA}"/>
          </ac:grpSpMkLst>
        </pc:grpChg>
        <pc:grpChg chg="add mod">
          <ac:chgData name="mohammad Hosseinabady" userId="6cd969f51f917c9e" providerId="LiveId" clId="{FFE0CD9A-09F2-491C-8513-1BC484CF2A3A}" dt="2022-01-16T17:39:20.677" v="1993" actId="1076"/>
          <ac:grpSpMkLst>
            <pc:docMk/>
            <pc:sldMk cId="465691344" sldId="270"/>
            <ac:grpSpMk id="47" creationId="{DA629D54-11D5-489D-ADA9-D01CF12E4692}"/>
          </ac:grpSpMkLst>
        </pc:grpChg>
        <pc:grpChg chg="add mod">
          <ac:chgData name="mohammad Hosseinabady" userId="6cd969f51f917c9e" providerId="LiveId" clId="{FFE0CD9A-09F2-491C-8513-1BC484CF2A3A}" dt="2022-01-16T17:39:11.057" v="1989" actId="164"/>
          <ac:grpSpMkLst>
            <pc:docMk/>
            <pc:sldMk cId="465691344" sldId="270"/>
            <ac:grpSpMk id="48" creationId="{44D0E5D0-7489-447C-B711-464981E53DF1}"/>
          </ac:grpSpMkLst>
        </pc:grpChg>
        <pc:cxnChg chg="add mod">
          <ac:chgData name="mohammad Hosseinabady" userId="6cd969f51f917c9e" providerId="LiveId" clId="{FFE0CD9A-09F2-491C-8513-1BC484CF2A3A}" dt="2022-01-16T17:37:38.169" v="1970" actId="164"/>
          <ac:cxnSpMkLst>
            <pc:docMk/>
            <pc:sldMk cId="465691344" sldId="270"/>
            <ac:cxnSpMk id="6" creationId="{4CF339B8-590A-4B8C-B395-DDC0349BEDEC}"/>
          </ac:cxnSpMkLst>
        </pc:cxnChg>
        <pc:cxnChg chg="add mod">
          <ac:chgData name="mohammad Hosseinabady" userId="6cd969f51f917c9e" providerId="LiveId" clId="{FFE0CD9A-09F2-491C-8513-1BC484CF2A3A}" dt="2022-01-16T17:37:38.169" v="1970" actId="164"/>
          <ac:cxnSpMkLst>
            <pc:docMk/>
            <pc:sldMk cId="465691344" sldId="270"/>
            <ac:cxnSpMk id="7" creationId="{CA7FADEF-DD15-43F6-A236-C917E82E1D4E}"/>
          </ac:cxnSpMkLst>
        </pc:cxnChg>
        <pc:cxnChg chg="add del mod">
          <ac:chgData name="mohammad Hosseinabady" userId="6cd969f51f917c9e" providerId="LiveId" clId="{FFE0CD9A-09F2-491C-8513-1BC484CF2A3A}" dt="2022-01-16T17:23:47.739" v="1792" actId="478"/>
          <ac:cxnSpMkLst>
            <pc:docMk/>
            <pc:sldMk cId="465691344" sldId="270"/>
            <ac:cxnSpMk id="10" creationId="{F4750AD7-167C-4165-B5C3-215C78B6DB81}"/>
          </ac:cxnSpMkLst>
        </pc:cxnChg>
        <pc:cxnChg chg="add del mod">
          <ac:chgData name="mohammad Hosseinabady" userId="6cd969f51f917c9e" providerId="LiveId" clId="{FFE0CD9A-09F2-491C-8513-1BC484CF2A3A}" dt="2022-01-16T17:23:40.277" v="1788" actId="478"/>
          <ac:cxnSpMkLst>
            <pc:docMk/>
            <pc:sldMk cId="465691344" sldId="270"/>
            <ac:cxnSpMk id="13" creationId="{20A77A54-C337-420E-889F-1980C8504D15}"/>
          </ac:cxnSpMkLst>
        </pc:cxnChg>
        <pc:cxnChg chg="add del mod">
          <ac:chgData name="mohammad Hosseinabady" userId="6cd969f51f917c9e" providerId="LiveId" clId="{FFE0CD9A-09F2-491C-8513-1BC484CF2A3A}" dt="2022-01-16T17:23:40.277" v="1788" actId="478"/>
          <ac:cxnSpMkLst>
            <pc:docMk/>
            <pc:sldMk cId="465691344" sldId="270"/>
            <ac:cxnSpMk id="14" creationId="{AB909F56-007C-46BA-A25F-859B1040DFEF}"/>
          </ac:cxnSpMkLst>
        </pc:cxnChg>
        <pc:cxnChg chg="add del mod">
          <ac:chgData name="mohammad Hosseinabady" userId="6cd969f51f917c9e" providerId="LiveId" clId="{FFE0CD9A-09F2-491C-8513-1BC484CF2A3A}" dt="2022-01-16T17:23:40.277" v="1788" actId="478"/>
          <ac:cxnSpMkLst>
            <pc:docMk/>
            <pc:sldMk cId="465691344" sldId="270"/>
            <ac:cxnSpMk id="17" creationId="{B856E50D-3EC2-43A5-A600-BF8B18F4E241}"/>
          </ac:cxnSpMkLst>
        </pc:cxnChg>
        <pc:cxnChg chg="add mod">
          <ac:chgData name="mohammad Hosseinabady" userId="6cd969f51f917c9e" providerId="LiveId" clId="{FFE0CD9A-09F2-491C-8513-1BC484CF2A3A}" dt="2022-01-16T17:37:38.169" v="1970" actId="164"/>
          <ac:cxnSpMkLst>
            <pc:docMk/>
            <pc:sldMk cId="465691344" sldId="270"/>
            <ac:cxnSpMk id="22" creationId="{981D7C18-7CB7-456F-A33A-852B51A7720C}"/>
          </ac:cxnSpMkLst>
        </pc:cxnChg>
        <pc:cxnChg chg="add mod">
          <ac:chgData name="mohammad Hosseinabady" userId="6cd969f51f917c9e" providerId="LiveId" clId="{FFE0CD9A-09F2-491C-8513-1BC484CF2A3A}" dt="2022-01-16T17:37:38.169" v="1970" actId="164"/>
          <ac:cxnSpMkLst>
            <pc:docMk/>
            <pc:sldMk cId="465691344" sldId="270"/>
            <ac:cxnSpMk id="23" creationId="{0E1A6FFE-D527-47CA-A08A-846415FDDAE7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7:42:39.201" v="2029"/>
        <pc:sldMkLst>
          <pc:docMk/>
          <pc:sldMk cId="1926094140" sldId="271"/>
        </pc:sldMkLst>
        <pc:spChg chg="mod">
          <ac:chgData name="mohammad Hosseinabady" userId="6cd969f51f917c9e" providerId="LiveId" clId="{FFE0CD9A-09F2-491C-8513-1BC484CF2A3A}" dt="2022-01-16T17:27:45.240" v="1850"/>
          <ac:spMkLst>
            <pc:docMk/>
            <pc:sldMk cId="1926094140" sldId="271"/>
            <ac:spMk id="2" creationId="{73D190BF-814A-4D42-9AB0-8EF983E10777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5" creationId="{20FFBC2D-CBAC-4867-BA5C-A12219929066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8" creationId="{6F05CEAA-D596-4FFC-B832-EC9FFC377F96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9" creationId="{2F1B775D-A1DA-4300-A4AA-DB7409CC9FB4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20" creationId="{11913E7E-D7EE-4FF3-AF00-9A5D3DB82B1E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21" creationId="{D3F6203B-81D5-4F31-9951-8631EC13BB93}"/>
          </ac:spMkLst>
        </pc:spChg>
        <pc:spChg chg="del">
          <ac:chgData name="mohammad Hosseinabady" userId="6cd969f51f917c9e" providerId="LiveId" clId="{FFE0CD9A-09F2-491C-8513-1BC484CF2A3A}" dt="2022-01-16T17:24:49.650" v="1806" actId="478"/>
          <ac:spMkLst>
            <pc:docMk/>
            <pc:sldMk cId="1926094140" sldId="271"/>
            <ac:spMk id="26" creationId="{1B6DC590-99EB-4032-A0D4-E4C124ADD1FC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27" creationId="{52C0825E-AF79-4143-9DD5-B3FF114887D2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28" creationId="{9E3AB7EB-4E8C-4CFA-8AFA-1EAB0630B99E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29" creationId="{ABC337D4-0D58-49D8-A29F-DA2E0FE17B62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0" creationId="{7C2F970C-ACFB-4711-B02B-CC15CC80C169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1" creationId="{6BE7F779-BC03-492D-84BE-CD81D6A80221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2" creationId="{009C5F71-826D-48B7-9F23-190C479BBFBE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3" creationId="{BE9CAD27-D6CC-47C9-A895-A3A3BA1192B6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4" creationId="{2F0C4C1D-802A-4265-9F8C-704017122E1B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5" creationId="{A41004C7-37D7-40A2-9791-2BF2230273F2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6" creationId="{2980643C-9395-4BBF-AA7E-320EFC7C2A0E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7" creationId="{040740AC-97B3-4710-A6C7-A418A3C05282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8" creationId="{01387FCE-1CF9-4F4D-B425-77564B56A7FB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39" creationId="{69F48C41-A8C2-46C7-B2A1-92A70BE1C37C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40" creationId="{20A28448-9598-40B4-A79E-AC0FFA07CC18}"/>
          </ac:spMkLst>
        </pc:spChg>
        <pc:spChg chg="mod">
          <ac:chgData name="mohammad Hosseinabady" userId="6cd969f51f917c9e" providerId="LiveId" clId="{FFE0CD9A-09F2-491C-8513-1BC484CF2A3A}" dt="2022-01-16T17:41:08.557" v="1995" actId="164"/>
          <ac:spMkLst>
            <pc:docMk/>
            <pc:sldMk cId="1926094140" sldId="271"/>
            <ac:spMk id="41" creationId="{298F1F67-D09B-4148-9524-063542A6FAE3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42" creationId="{B134F3BB-B741-4AC9-B5FA-77CDFC7E74BB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43" creationId="{8CB505F5-19CF-4D31-A266-C3B6DF05EFC1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46" creationId="{A26D89E8-A0A5-48FE-9CFE-7948B948E972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47" creationId="{E3CC6720-FEDE-475B-9FF7-D8A95F2E6EAD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49" creationId="{A5D40DAE-9844-4171-BF09-965FF44E3D1F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0" creationId="{2AD0BBD0-E7AF-4ECB-BD4B-3DDC27106CDC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3" creationId="{E00FF6A2-CDE8-4637-B70D-287AB5A7A8E8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4" creationId="{F2E1ABFE-9B1C-463E-916A-CDAB1B81DC5C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6" creationId="{1B0B73CA-B065-49B6-9B99-0D93142ACF77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7" creationId="{C2258437-8E27-4B15-9327-D0C760DF13C0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8" creationId="{76E552A1-272B-4E97-B368-8864373E8B66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59" creationId="{085FC587-CEE1-4916-83B0-3E2AA7A64920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62" creationId="{4DDDD066-58AF-494F-88D8-853C8ED8EA08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63" creationId="{05A438CA-1E48-4DFF-A39A-8BA993805B49}"/>
          </ac:spMkLst>
        </pc:spChg>
        <pc:spChg chg="add mod topLvl">
          <ac:chgData name="mohammad Hosseinabady" userId="6cd969f51f917c9e" providerId="LiveId" clId="{FFE0CD9A-09F2-491C-8513-1BC484CF2A3A}" dt="2022-01-16T17:42:28.184" v="2025" actId="164"/>
          <ac:spMkLst>
            <pc:docMk/>
            <pc:sldMk cId="1926094140" sldId="271"/>
            <ac:spMk id="64" creationId="{FAB02A91-1D94-4B1E-8E44-154A2BD0D36C}"/>
          </ac:spMkLst>
        </pc:spChg>
        <pc:spChg chg="add del mod">
          <ac:chgData name="mohammad Hosseinabady" userId="6cd969f51f917c9e" providerId="LiveId" clId="{FFE0CD9A-09F2-491C-8513-1BC484CF2A3A}" dt="2022-01-16T17:42:07.553" v="2012" actId="478"/>
          <ac:spMkLst>
            <pc:docMk/>
            <pc:sldMk cId="1926094140" sldId="271"/>
            <ac:spMk id="65" creationId="{87CAB337-AED1-4C05-99F3-0ADE8D4915CA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68" creationId="{8239C523-9C68-44B3-86F3-43AA238CBCC3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69" creationId="{46EF7A74-09B8-4290-9969-0FABF53DE7BE}"/>
          </ac:spMkLst>
        </pc:spChg>
        <pc:spChg chg="add del mod">
          <ac:chgData name="mohammad Hosseinabady" userId="6cd969f51f917c9e" providerId="LiveId" clId="{FFE0CD9A-09F2-491C-8513-1BC484CF2A3A}" dt="2022-01-16T17:41:46.937" v="2002" actId="478"/>
          <ac:spMkLst>
            <pc:docMk/>
            <pc:sldMk cId="1926094140" sldId="271"/>
            <ac:spMk id="71" creationId="{6A804509-6A7A-4003-955A-DF0B20D36ADB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72" creationId="{B9306997-4DC2-45F0-ABDF-86071A4BE673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73" creationId="{BF055363-336D-4D2E-8979-22392318735C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74" creationId="{4AEFD29B-17DD-4C3B-877D-98722DD8E88F}"/>
          </ac:spMkLst>
        </pc:spChg>
        <pc:spChg chg="add mod">
          <ac:chgData name="mohammad Hosseinabady" userId="6cd969f51f917c9e" providerId="LiveId" clId="{FFE0CD9A-09F2-491C-8513-1BC484CF2A3A}" dt="2022-01-16T17:42:22.708" v="2024" actId="1076"/>
          <ac:spMkLst>
            <pc:docMk/>
            <pc:sldMk cId="1926094140" sldId="271"/>
            <ac:spMk id="77" creationId="{1796013D-A4FD-4489-B7A7-18032F6A6538}"/>
          </ac:spMkLst>
        </pc:spChg>
        <pc:spChg chg="add del mod">
          <ac:chgData name="mohammad Hosseinabady" userId="6cd969f51f917c9e" providerId="LiveId" clId="{FFE0CD9A-09F2-491C-8513-1BC484CF2A3A}" dt="2022-01-16T17:42:03.618" v="2009"/>
          <ac:spMkLst>
            <pc:docMk/>
            <pc:sldMk cId="1926094140" sldId="271"/>
            <ac:spMk id="78" creationId="{6D8B2E83-1012-4A29-8CB6-C13E3C7F48A0}"/>
          </ac:spMkLst>
        </pc:spChg>
        <pc:spChg chg="add mod">
          <ac:chgData name="mohammad Hosseinabady" userId="6cd969f51f917c9e" providerId="LiveId" clId="{FFE0CD9A-09F2-491C-8513-1BC484CF2A3A}" dt="2022-01-16T17:42:33.616" v="2027" actId="164"/>
          <ac:spMkLst>
            <pc:docMk/>
            <pc:sldMk cId="1926094140" sldId="271"/>
            <ac:spMk id="79" creationId="{AFB0B704-311B-41DE-98AC-E03D4DE42988}"/>
          </ac:spMkLst>
        </pc:spChg>
        <pc:grpChg chg="add mod">
          <ac:chgData name="mohammad Hosseinabady" userId="6cd969f51f917c9e" providerId="LiveId" clId="{FFE0CD9A-09F2-491C-8513-1BC484CF2A3A}" dt="2022-01-16T17:41:08.557" v="1995" actId="164"/>
          <ac:grpSpMkLst>
            <pc:docMk/>
            <pc:sldMk cId="1926094140" sldId="271"/>
            <ac:grpSpMk id="3" creationId="{3D2228C6-E5F1-4F67-994E-F73ADD71DF94}"/>
          </ac:grpSpMkLst>
        </pc:grpChg>
        <pc:grpChg chg="add del mod">
          <ac:chgData name="mohammad Hosseinabady" userId="6cd969f51f917c9e" providerId="LiveId" clId="{FFE0CD9A-09F2-491C-8513-1BC484CF2A3A}" dt="2022-01-16T17:41:38.477" v="1999" actId="165"/>
          <ac:grpSpMkLst>
            <pc:docMk/>
            <pc:sldMk cId="1926094140" sldId="271"/>
            <ac:grpSpMk id="4" creationId="{05F05F25-F377-4563-A978-C76958415F81}"/>
          </ac:grpSpMkLst>
        </pc:grpChg>
        <pc:grpChg chg="add mod">
          <ac:chgData name="mohammad Hosseinabady" userId="6cd969f51f917c9e" providerId="LiveId" clId="{FFE0CD9A-09F2-491C-8513-1BC484CF2A3A}" dt="2022-01-16T17:42:28.184" v="2025" actId="164"/>
          <ac:grpSpMkLst>
            <pc:docMk/>
            <pc:sldMk cId="1926094140" sldId="271"/>
            <ac:grpSpMk id="10" creationId="{04B0E66C-4C14-40D3-8EE8-63BDE4DA13B6}"/>
          </ac:grpSpMkLst>
        </pc:grpChg>
        <pc:grpChg chg="add mod">
          <ac:chgData name="mohammad Hosseinabady" userId="6cd969f51f917c9e" providerId="LiveId" clId="{FFE0CD9A-09F2-491C-8513-1BC484CF2A3A}" dt="2022-01-16T17:42:33.616" v="2027" actId="164"/>
          <ac:grpSpMkLst>
            <pc:docMk/>
            <pc:sldMk cId="1926094140" sldId="271"/>
            <ac:grpSpMk id="11" creationId="{76A4366B-0B48-49F1-B4EC-3EFBB975F32B}"/>
          </ac:grpSpMkLst>
        </pc:grpChg>
        <pc:cxnChg chg="del">
          <ac:chgData name="mohammad Hosseinabady" userId="6cd969f51f917c9e" providerId="LiveId" clId="{FFE0CD9A-09F2-491C-8513-1BC484CF2A3A}" dt="2022-01-16T17:24:49.650" v="1806" actId="478"/>
          <ac:cxnSpMkLst>
            <pc:docMk/>
            <pc:sldMk cId="1926094140" sldId="271"/>
            <ac:cxnSpMk id="6" creationId="{4CF339B8-590A-4B8C-B395-DDC0349BEDEC}"/>
          </ac:cxnSpMkLst>
        </pc:cxnChg>
        <pc:cxnChg chg="del">
          <ac:chgData name="mohammad Hosseinabady" userId="6cd969f51f917c9e" providerId="LiveId" clId="{FFE0CD9A-09F2-491C-8513-1BC484CF2A3A}" dt="2022-01-16T17:24:49.650" v="1806" actId="478"/>
          <ac:cxnSpMkLst>
            <pc:docMk/>
            <pc:sldMk cId="1926094140" sldId="271"/>
            <ac:cxnSpMk id="7" creationId="{CA7FADEF-DD15-43F6-A236-C917E82E1D4E}"/>
          </ac:cxnSpMkLst>
        </pc:cxnChg>
        <pc:cxnChg chg="del">
          <ac:chgData name="mohammad Hosseinabady" userId="6cd969f51f917c9e" providerId="LiveId" clId="{FFE0CD9A-09F2-491C-8513-1BC484CF2A3A}" dt="2022-01-16T17:24:49.650" v="1806" actId="478"/>
          <ac:cxnSpMkLst>
            <pc:docMk/>
            <pc:sldMk cId="1926094140" sldId="271"/>
            <ac:cxnSpMk id="22" creationId="{981D7C18-7CB7-456F-A33A-852B51A7720C}"/>
          </ac:cxnSpMkLst>
        </pc:cxnChg>
        <pc:cxnChg chg="del">
          <ac:chgData name="mohammad Hosseinabady" userId="6cd969f51f917c9e" providerId="LiveId" clId="{FFE0CD9A-09F2-491C-8513-1BC484CF2A3A}" dt="2022-01-16T17:24:49.650" v="1806" actId="478"/>
          <ac:cxnSpMkLst>
            <pc:docMk/>
            <pc:sldMk cId="1926094140" sldId="271"/>
            <ac:cxnSpMk id="23" creationId="{0E1A6FFE-D527-47CA-A08A-846415FDDAE7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44" creationId="{83A5B268-7E6F-4B67-A781-0D421794D621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45" creationId="{1286F45E-C27F-4F6A-BE44-282B3B374D55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48" creationId="{78601CA9-1F8F-401D-B10B-030E3E271D06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51" creationId="{F70255BD-0BD9-4AEA-8BEB-A9FBBE68BD17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52" creationId="{FA50F7DA-F99A-4C4A-BD2F-AE0A3A6C3400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55" creationId="{4DCF2FDE-BDDE-4244-831E-6829FCE80048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60" creationId="{78202744-9F74-4B69-AA4E-71B2FC012395}"/>
          </ac:cxnSpMkLst>
        </pc:cxnChg>
        <pc:cxnChg chg="add mod topLvl">
          <ac:chgData name="mohammad Hosseinabady" userId="6cd969f51f917c9e" providerId="LiveId" clId="{FFE0CD9A-09F2-491C-8513-1BC484CF2A3A}" dt="2022-01-16T17:42:28.184" v="2025" actId="164"/>
          <ac:cxnSpMkLst>
            <pc:docMk/>
            <pc:sldMk cId="1926094140" sldId="271"/>
            <ac:cxnSpMk id="61" creationId="{F6983F6A-130C-4987-847C-1D83115EFFCD}"/>
          </ac:cxnSpMkLst>
        </pc:cxnChg>
        <pc:cxnChg chg="add mod">
          <ac:chgData name="mohammad Hosseinabady" userId="6cd969f51f917c9e" providerId="LiveId" clId="{FFE0CD9A-09F2-491C-8513-1BC484CF2A3A}" dt="2022-01-16T17:42:33.616" v="2027" actId="164"/>
          <ac:cxnSpMkLst>
            <pc:docMk/>
            <pc:sldMk cId="1926094140" sldId="271"/>
            <ac:cxnSpMk id="66" creationId="{9E879A19-58FF-4D0B-B829-8FF35D42AA49}"/>
          </ac:cxnSpMkLst>
        </pc:cxnChg>
        <pc:cxnChg chg="add mod">
          <ac:chgData name="mohammad Hosseinabady" userId="6cd969f51f917c9e" providerId="LiveId" clId="{FFE0CD9A-09F2-491C-8513-1BC484CF2A3A}" dt="2022-01-16T17:42:33.616" v="2027" actId="164"/>
          <ac:cxnSpMkLst>
            <pc:docMk/>
            <pc:sldMk cId="1926094140" sldId="271"/>
            <ac:cxnSpMk id="67" creationId="{E8315EC8-6F6E-4173-85CA-AB7A7784AE9C}"/>
          </ac:cxnSpMkLst>
        </pc:cxnChg>
        <pc:cxnChg chg="add del mod">
          <ac:chgData name="mohammad Hosseinabady" userId="6cd969f51f917c9e" providerId="LiveId" clId="{FFE0CD9A-09F2-491C-8513-1BC484CF2A3A}" dt="2022-01-16T17:41:47.790" v="2003" actId="478"/>
          <ac:cxnSpMkLst>
            <pc:docMk/>
            <pc:sldMk cId="1926094140" sldId="271"/>
            <ac:cxnSpMk id="70" creationId="{75F0CE4F-C802-49C6-9F91-B9637276EF9C}"/>
          </ac:cxnSpMkLst>
        </pc:cxnChg>
        <pc:cxnChg chg="add mod">
          <ac:chgData name="mohammad Hosseinabady" userId="6cd969f51f917c9e" providerId="LiveId" clId="{FFE0CD9A-09F2-491C-8513-1BC484CF2A3A}" dt="2022-01-16T17:42:33.616" v="2027" actId="164"/>
          <ac:cxnSpMkLst>
            <pc:docMk/>
            <pc:sldMk cId="1926094140" sldId="271"/>
            <ac:cxnSpMk id="75" creationId="{42B301F9-9764-4C5D-89DB-0A188A77A3FC}"/>
          </ac:cxnSpMkLst>
        </pc:cxnChg>
        <pc:cxnChg chg="add mod">
          <ac:chgData name="mohammad Hosseinabady" userId="6cd969f51f917c9e" providerId="LiveId" clId="{FFE0CD9A-09F2-491C-8513-1BC484CF2A3A}" dt="2022-01-16T17:42:33.616" v="2027" actId="164"/>
          <ac:cxnSpMkLst>
            <pc:docMk/>
            <pc:sldMk cId="1926094140" sldId="271"/>
            <ac:cxnSpMk id="76" creationId="{5C1DE0D1-FBCB-4192-89E3-A08BBFE69898}"/>
          </ac:cxnSpMkLst>
        </pc:cxnChg>
      </pc:sldChg>
      <pc:sldChg chg="addSp delSp modSp add mod modAnim">
        <pc:chgData name="mohammad Hosseinabady" userId="6cd969f51f917c9e" providerId="LiveId" clId="{FFE0CD9A-09F2-491C-8513-1BC484CF2A3A}" dt="2022-01-16T17:55:36.133" v="2148"/>
        <pc:sldMkLst>
          <pc:docMk/>
          <pc:sldMk cId="1519394937" sldId="272"/>
        </pc:sldMkLst>
        <pc:spChg chg="mod">
          <ac:chgData name="mohammad Hosseinabady" userId="6cd969f51f917c9e" providerId="LiveId" clId="{FFE0CD9A-09F2-491C-8513-1BC484CF2A3A}" dt="2022-01-16T17:27:47.585" v="1851"/>
          <ac:spMkLst>
            <pc:docMk/>
            <pc:sldMk cId="1519394937" sldId="272"/>
            <ac:spMk id="2" creationId="{73D190BF-814A-4D42-9AB0-8EF983E10777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27" creationId="{52C0825E-AF79-4143-9DD5-B3FF114887D2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28" creationId="{9E3AB7EB-4E8C-4CFA-8AFA-1EAB0630B99E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29" creationId="{ABC337D4-0D58-49D8-A29F-DA2E0FE17B62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0" creationId="{7C2F970C-ACFB-4711-B02B-CC15CC80C169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1" creationId="{6BE7F779-BC03-492D-84BE-CD81D6A80221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2" creationId="{009C5F71-826D-48B7-9F23-190C479BBFBE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3" creationId="{BE9CAD27-D6CC-47C9-A895-A3A3BA1192B6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4" creationId="{2F0C4C1D-802A-4265-9F8C-704017122E1B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5" creationId="{A41004C7-37D7-40A2-9791-2BF2230273F2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6" creationId="{2980643C-9395-4BBF-AA7E-320EFC7C2A0E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7" creationId="{040740AC-97B3-4710-A6C7-A418A3C05282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8" creationId="{01387FCE-1CF9-4F4D-B425-77564B56A7FB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39" creationId="{69F48C41-A8C2-46C7-B2A1-92A70BE1C37C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40" creationId="{20A28448-9598-40B4-A79E-AC0FFA07CC18}"/>
          </ac:spMkLst>
        </pc:spChg>
        <pc:spChg chg="del">
          <ac:chgData name="mohammad Hosseinabady" userId="6cd969f51f917c9e" providerId="LiveId" clId="{FFE0CD9A-09F2-491C-8513-1BC484CF2A3A}" dt="2022-01-16T17:26:55.555" v="1835" actId="478"/>
          <ac:spMkLst>
            <pc:docMk/>
            <pc:sldMk cId="1519394937" sldId="272"/>
            <ac:spMk id="41" creationId="{298F1F67-D09B-4148-9524-063542A6FAE3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42" creationId="{B134F3BB-B741-4AC9-B5FA-77CDFC7E74BB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43" creationId="{8CB505F5-19CF-4D31-A266-C3B6DF05EFC1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46" creationId="{A26D89E8-A0A5-48FE-9CFE-7948B948E972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47" creationId="{E3CC6720-FEDE-475B-9FF7-D8A95F2E6EAD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49" creationId="{A5D40DAE-9844-4171-BF09-965FF44E3D1F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0" creationId="{2AD0BBD0-E7AF-4ECB-BD4B-3DDC27106CDC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3" creationId="{E00FF6A2-CDE8-4637-B70D-287AB5A7A8E8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4" creationId="{F2E1ABFE-9B1C-463E-916A-CDAB1B81DC5C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6" creationId="{1B0B73CA-B065-49B6-9B99-0D93142ACF77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7" creationId="{C2258437-8E27-4B15-9327-D0C760DF13C0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8" creationId="{76E552A1-272B-4E97-B368-8864373E8B66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59" creationId="{085FC587-CEE1-4916-83B0-3E2AA7A64920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62" creationId="{4DDDD066-58AF-494F-88D8-853C8ED8EA08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63" creationId="{05A438CA-1E48-4DFF-A39A-8BA993805B49}"/>
          </ac:spMkLst>
        </pc:spChg>
        <pc:spChg chg="mod">
          <ac:chgData name="mohammad Hosseinabady" userId="6cd969f51f917c9e" providerId="LiveId" clId="{FFE0CD9A-09F2-491C-8513-1BC484CF2A3A}" dt="2022-01-16T17:27:32.257" v="1845" actId="1076"/>
          <ac:spMkLst>
            <pc:docMk/>
            <pc:sldMk cId="1519394937" sldId="272"/>
            <ac:spMk id="64" creationId="{FAB02A91-1D94-4B1E-8E44-154A2BD0D36C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65" creationId="{267DC48B-58DE-4F99-9637-3B9850CB6A76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66" creationId="{5A585A67-8666-4986-8D26-433E189BE321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67" creationId="{83294FBC-B0B3-48DA-9957-CB63E3C3A478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68" creationId="{D7202FDB-6AC4-4150-B3EF-7CA7A107CA53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69" creationId="{C6BFCEAF-A6DF-49DC-80B2-242A8750B6B7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0" creationId="{AA011C8B-F74A-4D0B-B736-905F202BE47C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1" creationId="{CA3D77AA-A013-4E4D-A2DF-E684625C5137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2" creationId="{7D36B839-71CB-4B64-945A-5AA9E51BBFEA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3" creationId="{155A55C7-84CB-4C90-9228-5186C5E5A368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4" creationId="{8409F098-6E89-4A96-AB1E-99E1DD454EAC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5" creationId="{FF986B14-071D-4898-ADBB-8DB8FD797DCF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6" creationId="{1A1FAAE8-E07F-40A4-8C19-1A1BBD7C6013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7" creationId="{CFFB29EF-0337-41FC-BEDD-B75329ED3758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8" creationId="{EAFFB096-3C61-4B15-9C56-09B1B05FE6E8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79" creationId="{1394F3BC-A431-44BE-BD2B-E232A8E7ED5D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0" creationId="{48DD48F0-B67E-4B73-A222-B28B621DEE1E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1" creationId="{A1C42405-DD79-47DE-B4D8-9B2E26F282DB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2" creationId="{A319051E-DBF1-44BE-BC47-A27CFFFFA823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3" creationId="{65FC1C40-550C-424D-9EE0-B93C9C1224C9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4" creationId="{3139A178-F4C9-442E-9968-161BC15505D2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5" creationId="{EF827293-2F6D-4CC8-8601-E7EA2BA8A3E4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6" creationId="{90053E61-0D1D-4F4A-9821-AD89C8888C39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7" creationId="{6C7EBD21-AB07-4026-B69E-7EA3FDD34757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8" creationId="{975D7528-1818-4C6E-9212-78B58ED6B06A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89" creationId="{A89ACFB9-A28B-4274-AD8E-CF3806E44EF1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0" creationId="{7658F8D7-BD54-4479-97EF-A13867EC4E2A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1" creationId="{4C59D042-6646-46A8-A0A7-033C19F7FA9F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2" creationId="{117B7872-7C68-4199-BD5B-2EF9B0BF561A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3" creationId="{21AE433F-6678-41B5-8C6A-B4D66082685E}"/>
          </ac:spMkLst>
        </pc:spChg>
        <pc:spChg chg="add mod">
          <ac:chgData name="mohammad Hosseinabady" userId="6cd969f51f917c9e" providerId="LiveId" clId="{FFE0CD9A-09F2-491C-8513-1BC484CF2A3A}" dt="2022-01-16T17:27:26.152" v="1844" actId="20577"/>
          <ac:spMkLst>
            <pc:docMk/>
            <pc:sldMk cId="1519394937" sldId="272"/>
            <ac:spMk id="94" creationId="{CA15AFE8-1BDD-41C0-BDCF-F15C1897AEE6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5" creationId="{8E72478A-0971-40B4-98C4-A1DB56B40661}"/>
          </ac:spMkLst>
        </pc:spChg>
        <pc:spChg chg="add mod">
          <ac:chgData name="mohammad Hosseinabady" userId="6cd969f51f917c9e" providerId="LiveId" clId="{FFE0CD9A-09F2-491C-8513-1BC484CF2A3A}" dt="2022-01-16T17:27:02.275" v="1838" actId="20577"/>
          <ac:spMkLst>
            <pc:docMk/>
            <pc:sldMk cId="1519394937" sldId="272"/>
            <ac:spMk id="96" creationId="{37DFE83D-C0E2-421A-8A13-7FD95A755754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7" creationId="{32E008EF-F848-4A41-854A-C3BB3273C718}"/>
          </ac:spMkLst>
        </pc:spChg>
        <pc:spChg chg="add mod">
          <ac:chgData name="mohammad Hosseinabady" userId="6cd969f51f917c9e" providerId="LiveId" clId="{FFE0CD9A-09F2-491C-8513-1BC484CF2A3A}" dt="2022-01-16T17:27:05.338" v="1839" actId="20577"/>
          <ac:spMkLst>
            <pc:docMk/>
            <pc:sldMk cId="1519394937" sldId="272"/>
            <ac:spMk id="98" creationId="{C21AFEDD-C56F-4982-9779-F2B0602FBBF3}"/>
          </ac:spMkLst>
        </pc:spChg>
        <pc:spChg chg="add mod">
          <ac:chgData name="mohammad Hosseinabady" userId="6cd969f51f917c9e" providerId="LiveId" clId="{FFE0CD9A-09F2-491C-8513-1BC484CF2A3A}" dt="2022-01-16T17:26:58.322" v="1837" actId="1076"/>
          <ac:spMkLst>
            <pc:docMk/>
            <pc:sldMk cId="1519394937" sldId="272"/>
            <ac:spMk id="99" creationId="{E79A0A79-1F57-466A-9F9B-B4796E4577D5}"/>
          </ac:spMkLst>
        </pc:spChg>
        <pc:spChg chg="add mod">
          <ac:chgData name="mohammad Hosseinabady" userId="6cd969f51f917c9e" providerId="LiveId" clId="{FFE0CD9A-09F2-491C-8513-1BC484CF2A3A}" dt="2022-01-16T17:27:18.764" v="1843"/>
          <ac:spMkLst>
            <pc:docMk/>
            <pc:sldMk cId="1519394937" sldId="272"/>
            <ac:spMk id="100" creationId="{D4F0C7D7-0C2A-44B4-8D97-B164BFDB3086}"/>
          </ac:spMkLst>
        </pc:spChg>
        <pc:spChg chg="add del mod topLvl">
          <ac:chgData name="mohammad Hosseinabady" userId="6cd969f51f917c9e" providerId="LiveId" clId="{FFE0CD9A-09F2-491C-8513-1BC484CF2A3A}" dt="2022-01-16T17:53:07.293" v="2120" actId="478"/>
          <ac:spMkLst>
            <pc:docMk/>
            <pc:sldMk cId="1519394937" sldId="272"/>
            <ac:spMk id="101" creationId="{179B1937-82DB-447A-95E0-DEE63DF0B816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04" creationId="{C64FD4FF-B964-4F8E-AFA6-9735F41D7FDB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05" creationId="{1DA0A0FE-0719-4255-B192-F8914906A82C}"/>
          </ac:spMkLst>
        </pc:spChg>
        <pc:spChg chg="add del mod">
          <ac:chgData name="mohammad Hosseinabady" userId="6cd969f51f917c9e" providerId="LiveId" clId="{FFE0CD9A-09F2-491C-8513-1BC484CF2A3A}" dt="2022-01-16T17:47:42.547" v="2054" actId="478"/>
          <ac:spMkLst>
            <pc:docMk/>
            <pc:sldMk cId="1519394937" sldId="272"/>
            <ac:spMk id="107" creationId="{3B3B8309-471F-4172-8870-EC421B712EEC}"/>
          </ac:spMkLst>
        </pc:spChg>
        <pc:spChg chg="add del mod">
          <ac:chgData name="mohammad Hosseinabady" userId="6cd969f51f917c9e" providerId="LiveId" clId="{FFE0CD9A-09F2-491C-8513-1BC484CF2A3A}" dt="2022-01-16T17:48:01.196" v="2060" actId="478"/>
          <ac:spMkLst>
            <pc:docMk/>
            <pc:sldMk cId="1519394937" sldId="272"/>
            <ac:spMk id="108" creationId="{C836C171-3816-425E-932E-619C7792809E}"/>
          </ac:spMkLst>
        </pc:spChg>
        <pc:spChg chg="add del mod">
          <ac:chgData name="mohammad Hosseinabady" userId="6cd969f51f917c9e" providerId="LiveId" clId="{FFE0CD9A-09F2-491C-8513-1BC484CF2A3A}" dt="2022-01-16T17:47:58.522" v="2058" actId="478"/>
          <ac:spMkLst>
            <pc:docMk/>
            <pc:sldMk cId="1519394937" sldId="272"/>
            <ac:spMk id="111" creationId="{564957A3-DCE0-4A22-A20F-E9038BA6320F}"/>
          </ac:spMkLst>
        </pc:spChg>
        <pc:spChg chg="add del mod">
          <ac:chgData name="mohammad Hosseinabady" userId="6cd969f51f917c9e" providerId="LiveId" clId="{FFE0CD9A-09F2-491C-8513-1BC484CF2A3A}" dt="2022-01-16T17:47:59.743" v="2059" actId="478"/>
          <ac:spMkLst>
            <pc:docMk/>
            <pc:sldMk cId="1519394937" sldId="272"/>
            <ac:spMk id="112" creationId="{AF79BD49-F898-4EFA-B115-968132F20C2B}"/>
          </ac:spMkLst>
        </pc:spChg>
        <pc:spChg chg="add del mod">
          <ac:chgData name="mohammad Hosseinabady" userId="6cd969f51f917c9e" providerId="LiveId" clId="{FFE0CD9A-09F2-491C-8513-1BC484CF2A3A}" dt="2022-01-16T17:49:22.387" v="2080" actId="478"/>
          <ac:spMkLst>
            <pc:docMk/>
            <pc:sldMk cId="1519394937" sldId="272"/>
            <ac:spMk id="114" creationId="{6962181C-B932-47DB-A786-3FDE26A93BA2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15" creationId="{57D0BD74-76B2-4E31-ABAC-F98B8444868E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16" creationId="{7FBB05F8-1417-4F87-BFC9-F542499974EC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17" creationId="{C9CF4FA4-E437-4E00-88A2-F457257F1D2E}"/>
          </ac:spMkLst>
        </pc:spChg>
        <pc:spChg chg="add del mod">
          <ac:chgData name="mohammad Hosseinabady" userId="6cd969f51f917c9e" providerId="LiveId" clId="{FFE0CD9A-09F2-491C-8513-1BC484CF2A3A}" dt="2022-01-16T17:48:26.596" v="2067" actId="478"/>
          <ac:spMkLst>
            <pc:docMk/>
            <pc:sldMk cId="1519394937" sldId="272"/>
            <ac:spMk id="120" creationId="{8CD708AF-D1E3-4039-A225-46B1F5F70526}"/>
          </ac:spMkLst>
        </pc:spChg>
        <pc:spChg chg="add del mod">
          <ac:chgData name="mohammad Hosseinabady" userId="6cd969f51f917c9e" providerId="LiveId" clId="{FFE0CD9A-09F2-491C-8513-1BC484CF2A3A}" dt="2022-01-16T17:48:24.677" v="2066" actId="478"/>
          <ac:spMkLst>
            <pc:docMk/>
            <pc:sldMk cId="1519394937" sldId="272"/>
            <ac:spMk id="121" creationId="{024ACDA4-A940-4925-BEA3-1E842594D03F}"/>
          </ac:spMkLst>
        </pc:spChg>
        <pc:spChg chg="add del mod">
          <ac:chgData name="mohammad Hosseinabady" userId="6cd969f51f917c9e" providerId="LiveId" clId="{FFE0CD9A-09F2-491C-8513-1BC484CF2A3A}" dt="2022-01-16T17:50:03.744" v="2095" actId="478"/>
          <ac:spMkLst>
            <pc:docMk/>
            <pc:sldMk cId="1519394937" sldId="272"/>
            <ac:spMk id="123" creationId="{FE1A4FE9-44C4-4107-8540-0568C98299B1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24" creationId="{A716906D-7D4E-4A6D-9813-2DD64692BD66}"/>
          </ac:spMkLst>
        </pc:spChg>
        <pc:spChg chg="add del mod">
          <ac:chgData name="mohammad Hosseinabady" userId="6cd969f51f917c9e" providerId="LiveId" clId="{FFE0CD9A-09F2-491C-8513-1BC484CF2A3A}" dt="2022-01-16T17:49:56.566" v="2092" actId="478"/>
          <ac:spMkLst>
            <pc:docMk/>
            <pc:sldMk cId="1519394937" sldId="272"/>
            <ac:spMk id="127" creationId="{A0E14D3F-DDB8-4CF7-9855-80799F0ABAB8}"/>
          </ac:spMkLst>
        </pc:spChg>
        <pc:spChg chg="add del mod">
          <ac:chgData name="mohammad Hosseinabady" userId="6cd969f51f917c9e" providerId="LiveId" clId="{FFE0CD9A-09F2-491C-8513-1BC484CF2A3A}" dt="2022-01-16T17:49:59.983" v="2094" actId="478"/>
          <ac:spMkLst>
            <pc:docMk/>
            <pc:sldMk cId="1519394937" sldId="272"/>
            <ac:spMk id="128" creationId="{0F3074EB-B8C5-46C6-996F-D2AC77C791C3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30" creationId="{B6D561D9-1A44-4E6D-8270-8380D2C3635D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33" creationId="{570B0A74-DB65-47E3-8A35-0B26B5425F3A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34" creationId="{4208B41A-F2C6-4623-9C4A-DA224F5D63EE}"/>
          </ac:spMkLst>
        </pc:spChg>
        <pc:spChg chg="add mod topLvl">
          <ac:chgData name="mohammad Hosseinabady" userId="6cd969f51f917c9e" providerId="LiveId" clId="{FFE0CD9A-09F2-491C-8513-1BC484CF2A3A}" dt="2022-01-16T17:55:10.472" v="2138" actId="164"/>
          <ac:spMkLst>
            <pc:docMk/>
            <pc:sldMk cId="1519394937" sldId="272"/>
            <ac:spMk id="135" creationId="{AC572FF6-239F-46FB-9410-B88F2616962A}"/>
          </ac:spMkLst>
        </pc:spChg>
        <pc:grpChg chg="add del mod">
          <ac:chgData name="mohammad Hosseinabady" userId="6cd969f51f917c9e" providerId="LiveId" clId="{FFE0CD9A-09F2-491C-8513-1BC484CF2A3A}" dt="2022-01-16T17:53:04.971" v="2119" actId="165"/>
          <ac:grpSpMkLst>
            <pc:docMk/>
            <pc:sldMk cId="1519394937" sldId="272"/>
            <ac:grpSpMk id="19" creationId="{649F6E5F-C175-4C6B-B8C1-799FFA8FA2A4}"/>
          </ac:grpSpMkLst>
        </pc:grpChg>
        <pc:grpChg chg="add mod">
          <ac:chgData name="mohammad Hosseinabady" userId="6cd969f51f917c9e" providerId="LiveId" clId="{FFE0CD9A-09F2-491C-8513-1BC484CF2A3A}" dt="2022-01-16T17:55:10.472" v="2138" actId="164"/>
          <ac:grpSpMkLst>
            <pc:docMk/>
            <pc:sldMk cId="1519394937" sldId="272"/>
            <ac:grpSpMk id="25" creationId="{F91E667B-8CB4-4735-A939-E70ED40DDD3C}"/>
          </ac:grpSpMkLst>
        </pc:grpChg>
        <pc:cxnChg chg="add del mod topLvl">
          <ac:chgData name="mohammad Hosseinabady" userId="6cd969f51f917c9e" providerId="LiveId" clId="{FFE0CD9A-09F2-491C-8513-1BC484CF2A3A}" dt="2022-01-16T17:53:13.421" v="2122" actId="478"/>
          <ac:cxnSpMkLst>
            <pc:docMk/>
            <pc:sldMk cId="1519394937" sldId="272"/>
            <ac:cxnSpMk id="5" creationId="{E0EB14E4-BCCA-4E26-8583-416169FAAE4C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44" creationId="{83A5B268-7E6F-4B67-A781-0D421794D621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45" creationId="{1286F45E-C27F-4F6A-BE44-282B3B374D55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48" creationId="{78601CA9-1F8F-401D-B10B-030E3E271D06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51" creationId="{F70255BD-0BD9-4AEA-8BEB-A9FBBE68BD17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52" creationId="{FA50F7DA-F99A-4C4A-BD2F-AE0A3A6C3400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55" creationId="{4DCF2FDE-BDDE-4244-831E-6829FCE80048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60" creationId="{78202744-9F74-4B69-AA4E-71B2FC012395}"/>
          </ac:cxnSpMkLst>
        </pc:cxnChg>
        <pc:cxnChg chg="mod">
          <ac:chgData name="mohammad Hosseinabady" userId="6cd969f51f917c9e" providerId="LiveId" clId="{FFE0CD9A-09F2-491C-8513-1BC484CF2A3A}" dt="2022-01-16T17:27:32.257" v="1845" actId="1076"/>
          <ac:cxnSpMkLst>
            <pc:docMk/>
            <pc:sldMk cId="1519394937" sldId="272"/>
            <ac:cxnSpMk id="61" creationId="{F6983F6A-130C-4987-847C-1D83115EFFCD}"/>
          </ac:cxnSpMkLst>
        </pc:cxnChg>
        <pc:cxnChg chg="add del mod topLvl">
          <ac:chgData name="mohammad Hosseinabady" userId="6cd969f51f917c9e" providerId="LiveId" clId="{FFE0CD9A-09F2-491C-8513-1BC484CF2A3A}" dt="2022-01-16T17:53:11.921" v="2121" actId="478"/>
          <ac:cxnSpMkLst>
            <pc:docMk/>
            <pc:sldMk cId="1519394937" sldId="272"/>
            <ac:cxnSpMk id="102" creationId="{B42139CF-A243-40AD-95B9-EE10BE3EEB0D}"/>
          </ac:cxnSpMkLst>
        </pc:cxnChg>
        <pc:cxnChg chg="add del mod topLvl">
          <ac:chgData name="mohammad Hosseinabady" userId="6cd969f51f917c9e" providerId="LiveId" clId="{FFE0CD9A-09F2-491C-8513-1BC484CF2A3A}" dt="2022-01-16T17:53:16.011" v="2123" actId="478"/>
          <ac:cxnSpMkLst>
            <pc:docMk/>
            <pc:sldMk cId="1519394937" sldId="272"/>
            <ac:cxnSpMk id="103" creationId="{FF887058-05D8-47EA-BEA5-85CD6B2B1B08}"/>
          </ac:cxnSpMkLst>
        </pc:cxnChg>
        <pc:cxnChg chg="add del mod">
          <ac:chgData name="mohammad Hosseinabady" userId="6cd969f51f917c9e" providerId="LiveId" clId="{FFE0CD9A-09F2-491C-8513-1BC484CF2A3A}" dt="2022-01-16T17:47:57.389" v="2057" actId="478"/>
          <ac:cxnSpMkLst>
            <pc:docMk/>
            <pc:sldMk cId="1519394937" sldId="272"/>
            <ac:cxnSpMk id="106" creationId="{91DB19B3-D36E-41B9-BD91-8AFCE46FED67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09" creationId="{39A3D234-AC23-4BD0-A8A3-33616F4F23AA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10" creationId="{EBB0F4FA-7188-403B-8779-0A4D8A00F533}"/>
          </ac:cxnSpMkLst>
        </pc:cxnChg>
        <pc:cxnChg chg="add del mod">
          <ac:chgData name="mohammad Hosseinabady" userId="6cd969f51f917c9e" providerId="LiveId" clId="{FFE0CD9A-09F2-491C-8513-1BC484CF2A3A}" dt="2022-01-16T17:49:57.356" v="2093" actId="478"/>
          <ac:cxnSpMkLst>
            <pc:docMk/>
            <pc:sldMk cId="1519394937" sldId="272"/>
            <ac:cxnSpMk id="113" creationId="{E629A2B8-E9DE-4550-855E-E8B8E6866781}"/>
          </ac:cxnSpMkLst>
        </pc:cxnChg>
        <pc:cxnChg chg="add del mod topLvl">
          <ac:chgData name="mohammad Hosseinabady" userId="6cd969f51f917c9e" providerId="LiveId" clId="{FFE0CD9A-09F2-491C-8513-1BC484CF2A3A}" dt="2022-01-16T17:53:32.013" v="2128" actId="478"/>
          <ac:cxnSpMkLst>
            <pc:docMk/>
            <pc:sldMk cId="1519394937" sldId="272"/>
            <ac:cxnSpMk id="118" creationId="{EC0DBB15-18B2-4735-ACBB-F9D00D55B5C2}"/>
          </ac:cxnSpMkLst>
        </pc:cxnChg>
        <pc:cxnChg chg="add del mod topLvl">
          <ac:chgData name="mohammad Hosseinabady" userId="6cd969f51f917c9e" providerId="LiveId" clId="{FFE0CD9A-09F2-491C-8513-1BC484CF2A3A}" dt="2022-01-16T17:53:29.911" v="2126" actId="478"/>
          <ac:cxnSpMkLst>
            <pc:docMk/>
            <pc:sldMk cId="1519394937" sldId="272"/>
            <ac:cxnSpMk id="119" creationId="{17AE5450-EBF9-4D14-81AC-5258633A1095}"/>
          </ac:cxnSpMkLst>
        </pc:cxnChg>
        <pc:cxnChg chg="add del mod topLvl">
          <ac:chgData name="mohammad Hosseinabady" userId="6cd969f51f917c9e" providerId="LiveId" clId="{FFE0CD9A-09F2-491C-8513-1BC484CF2A3A}" dt="2022-01-16T17:53:31.181" v="2127" actId="478"/>
          <ac:cxnSpMkLst>
            <pc:docMk/>
            <pc:sldMk cId="1519394937" sldId="272"/>
            <ac:cxnSpMk id="122" creationId="{BDAFA56E-1F2E-45D4-BB5A-CE6E0FB71EF2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25" creationId="{320CFCF3-B6C6-43DE-8DC7-8D822FF2A3BE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26" creationId="{0D3E743E-399E-4A1D-9621-F8C8A27402D7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29" creationId="{84C6D650-58E5-4636-9BB3-BAF452EC4053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31" creationId="{DA327F52-4FA8-423B-B6A7-EE13803FA2A4}"/>
          </ac:cxnSpMkLst>
        </pc:cxnChg>
        <pc:cxnChg chg="add mod topLvl">
          <ac:chgData name="mohammad Hosseinabady" userId="6cd969f51f917c9e" providerId="LiveId" clId="{FFE0CD9A-09F2-491C-8513-1BC484CF2A3A}" dt="2022-01-16T17:55:10.472" v="2138" actId="164"/>
          <ac:cxnSpMkLst>
            <pc:docMk/>
            <pc:sldMk cId="1519394937" sldId="272"/>
            <ac:cxnSpMk id="132" creationId="{5B6B3241-C4DB-4507-A5A8-E4724D9D8C40}"/>
          </ac:cxnSpMkLst>
        </pc:cxnChg>
      </pc:sldChg>
      <pc:sldChg chg="addSp modSp new mod">
        <pc:chgData name="mohammad Hosseinabady" userId="6cd969f51f917c9e" providerId="LiveId" clId="{FFE0CD9A-09F2-491C-8513-1BC484CF2A3A}" dt="2022-01-16T17:31:21.848" v="1899" actId="20577"/>
        <pc:sldMkLst>
          <pc:docMk/>
          <pc:sldMk cId="1844886389" sldId="273"/>
        </pc:sldMkLst>
        <pc:spChg chg="mod">
          <ac:chgData name="mohammad Hosseinabady" userId="6cd969f51f917c9e" providerId="LiveId" clId="{FFE0CD9A-09F2-491C-8513-1BC484CF2A3A}" dt="2022-01-16T17:31:21.848" v="1899" actId="20577"/>
          <ac:spMkLst>
            <pc:docMk/>
            <pc:sldMk cId="1844886389" sldId="273"/>
            <ac:spMk id="2" creationId="{C552D24F-AF59-4C2B-AB80-396BA69E0FA6}"/>
          </ac:spMkLst>
        </pc:spChg>
        <pc:graphicFrameChg chg="add modGraphic">
          <ac:chgData name="mohammad Hosseinabady" userId="6cd969f51f917c9e" providerId="LiveId" clId="{FFE0CD9A-09F2-491C-8513-1BC484CF2A3A}" dt="2022-01-16T17:28:55.041" v="1852" actId="27022"/>
          <ac:graphicFrameMkLst>
            <pc:docMk/>
            <pc:sldMk cId="1844886389" sldId="273"/>
            <ac:graphicFrameMk id="5" creationId="{FF9B936C-DA30-4BB6-BD1A-1C8D8ABF23F4}"/>
          </ac:graphicFrameMkLst>
        </pc:graphicFrameChg>
      </pc:sldChg>
      <pc:sldChg chg="addSp delSp modSp new mod">
        <pc:chgData name="mohammad Hosseinabady" userId="6cd969f51f917c9e" providerId="LiveId" clId="{FFE0CD9A-09F2-491C-8513-1BC484CF2A3A}" dt="2022-01-16T17:30:26.540" v="1870" actId="1076"/>
        <pc:sldMkLst>
          <pc:docMk/>
          <pc:sldMk cId="2827146126" sldId="274"/>
        </pc:sldMkLst>
        <pc:spChg chg="mod">
          <ac:chgData name="mohammad Hosseinabady" userId="6cd969f51f917c9e" providerId="LiveId" clId="{FFE0CD9A-09F2-491C-8513-1BC484CF2A3A}" dt="2022-01-16T17:30:20.578" v="1869" actId="20577"/>
          <ac:spMkLst>
            <pc:docMk/>
            <pc:sldMk cId="2827146126" sldId="274"/>
            <ac:spMk id="2" creationId="{E236DAE7-2658-4530-A411-00F0A06512E7}"/>
          </ac:spMkLst>
        </pc:spChg>
        <pc:spChg chg="del">
          <ac:chgData name="mohammad Hosseinabady" userId="6cd969f51f917c9e" providerId="LiveId" clId="{FFE0CD9A-09F2-491C-8513-1BC484CF2A3A}" dt="2022-01-16T17:29:27.606" v="1854" actId="931"/>
          <ac:spMkLst>
            <pc:docMk/>
            <pc:sldMk cId="2827146126" sldId="274"/>
            <ac:spMk id="3" creationId="{18D52888-FFD8-43FA-A7D8-A6F1BED99E40}"/>
          </ac:spMkLst>
        </pc:spChg>
        <pc:spChg chg="add del mod">
          <ac:chgData name="mohammad Hosseinabady" userId="6cd969f51f917c9e" providerId="LiveId" clId="{FFE0CD9A-09F2-491C-8513-1BC484CF2A3A}" dt="2022-01-16T17:30:13.796" v="1858" actId="478"/>
          <ac:spMkLst>
            <pc:docMk/>
            <pc:sldMk cId="2827146126" sldId="274"/>
            <ac:spMk id="9" creationId="{A469E247-4ECF-4ABA-A7E4-EA4656DCCB4F}"/>
          </ac:spMkLst>
        </pc:spChg>
        <pc:picChg chg="add del mod">
          <ac:chgData name="mohammad Hosseinabady" userId="6cd969f51f917c9e" providerId="LiveId" clId="{FFE0CD9A-09F2-491C-8513-1BC484CF2A3A}" dt="2022-01-16T17:30:09.101" v="1857" actId="478"/>
          <ac:picMkLst>
            <pc:docMk/>
            <pc:sldMk cId="2827146126" sldId="274"/>
            <ac:picMk id="5" creationId="{3EB75A78-5B1D-42DE-8DB3-EC50386E2C07}"/>
          </ac:picMkLst>
        </pc:picChg>
        <pc:picChg chg="add mod">
          <ac:chgData name="mohammad Hosseinabady" userId="6cd969f51f917c9e" providerId="LiveId" clId="{FFE0CD9A-09F2-491C-8513-1BC484CF2A3A}" dt="2022-01-16T17:30:26.540" v="1870" actId="1076"/>
          <ac:picMkLst>
            <pc:docMk/>
            <pc:sldMk cId="2827146126" sldId="274"/>
            <ac:picMk id="7" creationId="{25EF7DD3-4246-48D1-BB0F-9AB571EBA783}"/>
          </ac:picMkLst>
        </pc:picChg>
      </pc:sldChg>
      <pc:sldChg chg="addSp delSp modSp new mod modAnim">
        <pc:chgData name="mohammad Hosseinabady" userId="6cd969f51f917c9e" providerId="LiveId" clId="{FFE0CD9A-09F2-491C-8513-1BC484CF2A3A}" dt="2022-01-16T17:56:51.948" v="2172"/>
        <pc:sldMkLst>
          <pc:docMk/>
          <pc:sldMk cId="327705214" sldId="275"/>
        </pc:sldMkLst>
        <pc:spChg chg="mod">
          <ac:chgData name="mohammad Hosseinabady" userId="6cd969f51f917c9e" providerId="LiveId" clId="{FFE0CD9A-09F2-491C-8513-1BC484CF2A3A}" dt="2022-01-16T17:55:43.141" v="2152" actId="20577"/>
          <ac:spMkLst>
            <pc:docMk/>
            <pc:sldMk cId="327705214" sldId="275"/>
            <ac:spMk id="2" creationId="{6FDE6436-67C4-49B1-BA56-BC90ACA05AE9}"/>
          </ac:spMkLst>
        </pc:spChg>
        <pc:spChg chg="del">
          <ac:chgData name="mohammad Hosseinabady" userId="6cd969f51f917c9e" providerId="LiveId" clId="{FFE0CD9A-09F2-491C-8513-1BC484CF2A3A}" dt="2022-01-16T17:55:54.961" v="2154" actId="478"/>
          <ac:spMkLst>
            <pc:docMk/>
            <pc:sldMk cId="327705214" sldId="275"/>
            <ac:spMk id="3" creationId="{3A568816-7EC1-4555-A0D3-80278DF485C3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5" creationId="{45326421-24C3-4AE5-A1A0-BDDB4CFF0719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6" creationId="{0389DF3A-52CC-43BD-A8D9-AE904F270A7D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9" creationId="{3C8AC2BF-CB21-4CAA-81D9-990F6817F746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10" creationId="{BB0FFD1A-E7A9-417E-AE9E-4463B7D822BB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11" creationId="{D31F1D44-B17E-4318-95F9-DB09A90ACBF9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12" creationId="{A20F32A9-461A-47F1-BD66-198AC303894E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16" creationId="{498FB810-D918-4BCE-88C1-FE84D56D61DF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19" creationId="{AA5A9AAA-D9B3-4FFA-A243-0C4C0D5E081B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20" creationId="{B1478825-2FAD-4AB1-B8FB-AD95E15EE7FD}"/>
          </ac:spMkLst>
        </pc:spChg>
        <pc:spChg chg="mod">
          <ac:chgData name="mohammad Hosseinabady" userId="6cd969f51f917c9e" providerId="LiveId" clId="{FFE0CD9A-09F2-491C-8513-1BC484CF2A3A}" dt="2022-01-16T17:55:53.004" v="2153"/>
          <ac:spMkLst>
            <pc:docMk/>
            <pc:sldMk cId="327705214" sldId="275"/>
            <ac:spMk id="21" creationId="{5B90D0E7-3B3A-4D38-AFCC-35C67F47CA4B}"/>
          </ac:spMkLst>
        </pc:spChg>
        <pc:spChg chg="add mod">
          <ac:chgData name="mohammad Hosseinabady" userId="6cd969f51f917c9e" providerId="LiveId" clId="{FFE0CD9A-09F2-491C-8513-1BC484CF2A3A}" dt="2022-01-16T17:56:36.078" v="2167" actId="164"/>
          <ac:spMkLst>
            <pc:docMk/>
            <pc:sldMk cId="327705214" sldId="275"/>
            <ac:spMk id="22" creationId="{67902C13-3F21-49FE-9C0F-B3A28A0F0A52}"/>
          </ac:spMkLst>
        </pc:spChg>
        <pc:spChg chg="add mod">
          <ac:chgData name="mohammad Hosseinabady" userId="6cd969f51f917c9e" providerId="LiveId" clId="{FFE0CD9A-09F2-491C-8513-1BC484CF2A3A}" dt="2022-01-16T17:56:36.078" v="2167" actId="164"/>
          <ac:spMkLst>
            <pc:docMk/>
            <pc:sldMk cId="327705214" sldId="275"/>
            <ac:spMk id="23" creationId="{D0B26783-5313-4301-9B00-32E4F5110740}"/>
          </ac:spMkLst>
        </pc:spChg>
        <pc:grpChg chg="add mod">
          <ac:chgData name="mohammad Hosseinabady" userId="6cd969f51f917c9e" providerId="LiveId" clId="{FFE0CD9A-09F2-491C-8513-1BC484CF2A3A}" dt="2022-01-16T17:55:58.071" v="2155" actId="1076"/>
          <ac:grpSpMkLst>
            <pc:docMk/>
            <pc:sldMk cId="327705214" sldId="275"/>
            <ac:grpSpMk id="4" creationId="{5A1063F7-3581-4213-BC1B-B3E5A24D2E47}"/>
          </ac:grpSpMkLst>
        </pc:grpChg>
        <pc:grpChg chg="add mod">
          <ac:chgData name="mohammad Hosseinabady" userId="6cd969f51f917c9e" providerId="LiveId" clId="{FFE0CD9A-09F2-491C-8513-1BC484CF2A3A}" dt="2022-01-16T17:56:36.078" v="2167" actId="164"/>
          <ac:grpSpMkLst>
            <pc:docMk/>
            <pc:sldMk cId="327705214" sldId="275"/>
            <ac:grpSpMk id="24" creationId="{49231108-82E1-4510-8897-08276A66738B}"/>
          </ac:grpSpMkLst>
        </pc:grp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7" creationId="{266CD05A-9467-4EF6-AB09-5D82EB3E66EF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8" creationId="{80B70369-8024-4426-A170-EB02430A91CF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13" creationId="{612844B2-971B-4181-8D73-B91823EC0BF8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14" creationId="{55D3EE16-4390-4C71-87BE-99F0B9114259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15" creationId="{350566B9-6543-40CC-87EC-848EB9E9FE16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17" creationId="{2B665A33-07E1-42C7-9630-05F54790880C}"/>
          </ac:cxnSpMkLst>
        </pc:cxnChg>
        <pc:cxnChg chg="mod">
          <ac:chgData name="mohammad Hosseinabady" userId="6cd969f51f917c9e" providerId="LiveId" clId="{FFE0CD9A-09F2-491C-8513-1BC484CF2A3A}" dt="2022-01-16T17:55:53.004" v="2153"/>
          <ac:cxnSpMkLst>
            <pc:docMk/>
            <pc:sldMk cId="327705214" sldId="275"/>
            <ac:cxnSpMk id="18" creationId="{F0AAD06B-9C26-44A7-9912-A93592DD24BC}"/>
          </ac:cxnSpMkLst>
        </pc:cxnChg>
      </pc:sldChg>
      <pc:sldChg chg="add modAnim">
        <pc:chgData name="mohammad Hosseinabady" userId="6cd969f51f917c9e" providerId="LiveId" clId="{FFE0CD9A-09F2-491C-8513-1BC484CF2A3A}" dt="2022-01-16T18:07:08.834" v="2328"/>
        <pc:sldMkLst>
          <pc:docMk/>
          <pc:sldMk cId="3057805426" sldId="276"/>
        </pc:sldMkLst>
      </pc:sldChg>
      <pc:sldMasterChg chg="add del addSldLayout delSldLayout">
        <pc:chgData name="mohammad Hosseinabady" userId="6cd969f51f917c9e" providerId="LiveId" clId="{FFE0CD9A-09F2-491C-8513-1BC484CF2A3A}" dt="2022-01-16T14:23:58.413" v="63" actId="26606"/>
        <pc:sldMasterMkLst>
          <pc:docMk/>
          <pc:sldMasterMk cId="1313769496" sldId="2147483648"/>
        </pc:sldMasterMkLst>
        <pc:sldLayoutChg chg="add del">
          <pc:chgData name="mohammad Hosseinabady" userId="6cd969f51f917c9e" providerId="LiveId" clId="{FFE0CD9A-09F2-491C-8513-1BC484CF2A3A}" dt="2022-01-16T14:23:58.413" v="63" actId="26606"/>
          <pc:sldLayoutMkLst>
            <pc:docMk/>
            <pc:sldMasterMk cId="1313769496" sldId="2147483648"/>
            <pc:sldLayoutMk cId="2438126119" sldId="2147483649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14.165" v="34" actId="26606"/>
        <pc:sldMasterMkLst>
          <pc:docMk/>
          <pc:sldMasterMk cId="169214748" sldId="2147483650"/>
        </pc:sldMasterMkLst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1468282435" sldId="2147483651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1842522700" sldId="2147483652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3214934763" sldId="2147483653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766893350" sldId="2147483654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4025623817" sldId="2147483655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950194017" sldId="2147483656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2753604519" sldId="2147483657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2885141119" sldId="2147483658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6772260" sldId="2147483659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586162793" sldId="2147483660"/>
          </pc:sldLayoutMkLst>
        </pc:sldLayoutChg>
        <pc:sldLayoutChg chg="add del">
          <pc:chgData name="mohammad Hosseinabady" userId="6cd969f51f917c9e" providerId="LiveId" clId="{FFE0CD9A-09F2-491C-8513-1BC484CF2A3A}" dt="2022-01-16T14:22:14.165" v="34" actId="26606"/>
          <pc:sldLayoutMkLst>
            <pc:docMk/>
            <pc:sldMasterMk cId="169214748" sldId="2147483650"/>
            <pc:sldLayoutMk cId="1957080879" sldId="214748366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9.153" v="48" actId="26606"/>
        <pc:sldMasterMkLst>
          <pc:docMk/>
          <pc:sldMasterMk cId="1931729816" sldId="2147483650"/>
        </pc:sldMasterMkLst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888920270" sldId="2147483651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587499687" sldId="2147483652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2366361190" sldId="2147483653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2076590136" sldId="2147483654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1878501094" sldId="2147483655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283718535" sldId="2147483656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840192503" sldId="2147483657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3780563225" sldId="2147483658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2207243455" sldId="2147483659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3569670188" sldId="2147483660"/>
          </pc:sldLayoutMkLst>
        </pc:sldLayoutChg>
        <pc:sldLayoutChg chg="add del">
          <pc:chgData name="mohammad Hosseinabady" userId="6cd969f51f917c9e" providerId="LiveId" clId="{FFE0CD9A-09F2-491C-8513-1BC484CF2A3A}" dt="2022-01-16T14:22:29.153" v="48" actId="26606"/>
          <pc:sldLayoutMkLst>
            <pc:docMk/>
            <pc:sldMasterMk cId="1931729816" sldId="2147483650"/>
            <pc:sldLayoutMk cId="2115529722" sldId="214748366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3:15.936" v="58" actId="26606"/>
        <pc:sldMasterMkLst>
          <pc:docMk/>
          <pc:sldMasterMk cId="2538692645" sldId="2147483650"/>
        </pc:sldMasterMkLst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4291565793" sldId="2147483651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3125876361" sldId="2147483652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3020359752" sldId="2147483653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3158109331" sldId="2147483654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1294673544" sldId="2147483655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1471214444" sldId="2147483656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2740662556" sldId="2147483657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3772039509" sldId="2147483658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2510751748" sldId="2147483659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2917080747" sldId="2147483660"/>
          </pc:sldLayoutMkLst>
        </pc:sldLayoutChg>
        <pc:sldLayoutChg chg="add del">
          <pc:chgData name="mohammad Hosseinabady" userId="6cd969f51f917c9e" providerId="LiveId" clId="{FFE0CD9A-09F2-491C-8513-1BC484CF2A3A}" dt="2022-01-16T14:23:15.936" v="58" actId="26606"/>
          <pc:sldLayoutMkLst>
            <pc:docMk/>
            <pc:sldMasterMk cId="2538692645" sldId="2147483650"/>
            <pc:sldLayoutMk cId="550698553" sldId="214748366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3:58.343" v="62" actId="26606"/>
        <pc:sldMasterMkLst>
          <pc:docMk/>
          <pc:sldMasterMk cId="1127449863" sldId="2147483673"/>
        </pc:sldMasterMkLst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3491181494" sldId="2147483662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1575472928" sldId="2147483663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2831753707" sldId="2147483664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162559983" sldId="2147483665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1000934545" sldId="2147483666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258622005" sldId="2147483667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997600528" sldId="2147483668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1340039718" sldId="2147483669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3359796566" sldId="2147483670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3046477208" sldId="2147483671"/>
          </pc:sldLayoutMkLst>
        </pc:sldLayoutChg>
        <pc:sldLayoutChg chg="add del">
          <pc:chgData name="mohammad Hosseinabady" userId="6cd969f51f917c9e" providerId="LiveId" clId="{FFE0CD9A-09F2-491C-8513-1BC484CF2A3A}" dt="2022-01-16T14:23:58.343" v="62" actId="26606"/>
          <pc:sldLayoutMkLst>
            <pc:docMk/>
            <pc:sldMasterMk cId="1127449863" sldId="2147483673"/>
            <pc:sldLayoutMk cId="2258136182" sldId="2147483672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17.140" v="36" actId="26606"/>
        <pc:sldMasterMkLst>
          <pc:docMk/>
          <pc:sldMasterMk cId="3640545999" sldId="2147483673"/>
        </pc:sldMasterMkLst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1903036782" sldId="2147483662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4113656754" sldId="2147483663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1264348314" sldId="2147483664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2274058521" sldId="2147483665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3359937896" sldId="2147483666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2998464858" sldId="2147483667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1319268682" sldId="2147483668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4055258890" sldId="2147483669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552304308" sldId="2147483670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3241181935" sldId="2147483671"/>
          </pc:sldLayoutMkLst>
        </pc:sldLayoutChg>
        <pc:sldLayoutChg chg="add del">
          <pc:chgData name="mohammad Hosseinabady" userId="6cd969f51f917c9e" providerId="LiveId" clId="{FFE0CD9A-09F2-491C-8513-1BC484CF2A3A}" dt="2022-01-16T14:22:17.140" v="36" actId="26606"/>
          <pc:sldLayoutMkLst>
            <pc:docMk/>
            <pc:sldMasterMk cId="3640545999" sldId="2147483673"/>
            <pc:sldLayoutMk cId="3574751408" sldId="2147483672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46.685" v="52" actId="26606"/>
        <pc:sldMasterMkLst>
          <pc:docMk/>
          <pc:sldMasterMk cId="718939708" sldId="2147483686"/>
        </pc:sldMasterMkLst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1312068198" sldId="2147483675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2691549201" sldId="2147483676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1396148277" sldId="2147483677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2244543348" sldId="2147483678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3716293414" sldId="2147483679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2610634529" sldId="2147483680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60103192" sldId="2147483681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3600821493" sldId="2147483682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1696194339" sldId="2147483683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3235184800" sldId="2147483684"/>
          </pc:sldLayoutMkLst>
        </pc:sldLayoutChg>
        <pc:sldLayoutChg chg="add del">
          <pc:chgData name="mohammad Hosseinabady" userId="6cd969f51f917c9e" providerId="LiveId" clId="{FFE0CD9A-09F2-491C-8513-1BC484CF2A3A}" dt="2022-01-16T14:22:46.685" v="52" actId="26606"/>
          <pc:sldLayoutMkLst>
            <pc:docMk/>
            <pc:sldMasterMk cId="718939708" sldId="2147483686"/>
            <pc:sldLayoutMk cId="2600859993" sldId="2147483685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44.516" v="50" actId="26606"/>
        <pc:sldMasterMkLst>
          <pc:docMk/>
          <pc:sldMasterMk cId="1083924382" sldId="2147483686"/>
        </pc:sldMasterMkLst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1327982134" sldId="2147483675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2805078655" sldId="2147483676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1880495975" sldId="2147483677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1060360701" sldId="2147483678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3514057595" sldId="2147483679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415624713" sldId="2147483680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1367924399" sldId="2147483681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2249340974" sldId="2147483682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3808503747" sldId="2147483683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3725685090" sldId="2147483684"/>
          </pc:sldLayoutMkLst>
        </pc:sldLayoutChg>
        <pc:sldLayoutChg chg="add del">
          <pc:chgData name="mohammad Hosseinabady" userId="6cd969f51f917c9e" providerId="LiveId" clId="{FFE0CD9A-09F2-491C-8513-1BC484CF2A3A}" dt="2022-01-16T14:22:44.516" v="50" actId="26606"/>
          <pc:sldLayoutMkLst>
            <pc:docMk/>
            <pc:sldMasterMk cId="1083924382" sldId="2147483686"/>
            <pc:sldLayoutMk cId="804672931" sldId="2147483685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0.140" v="38" actId="26606"/>
        <pc:sldMasterMkLst>
          <pc:docMk/>
          <pc:sldMasterMk cId="1432138003" sldId="2147483686"/>
        </pc:sldMasterMkLst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2453650648" sldId="2147483675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2898347726" sldId="2147483676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1831540090" sldId="2147483677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30575670" sldId="2147483678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3597865776" sldId="2147483679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1546233306" sldId="2147483680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664785636" sldId="2147483681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2418377382" sldId="2147483682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1145005370" sldId="2147483683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1806252446" sldId="2147483684"/>
          </pc:sldLayoutMkLst>
        </pc:sldLayoutChg>
        <pc:sldLayoutChg chg="add del">
          <pc:chgData name="mohammad Hosseinabady" userId="6cd969f51f917c9e" providerId="LiveId" clId="{FFE0CD9A-09F2-491C-8513-1BC484CF2A3A}" dt="2022-01-16T14:22:20.140" v="38" actId="26606"/>
          <pc:sldLayoutMkLst>
            <pc:docMk/>
            <pc:sldMasterMk cId="1432138003" sldId="2147483686"/>
            <pc:sldLayoutMk cId="897764212" sldId="2147483685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54.398" v="84" actId="26606"/>
        <pc:sldMasterMkLst>
          <pc:docMk/>
          <pc:sldMasterMk cId="2802582965" sldId="2147483686"/>
        </pc:sldMasterMkLst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695195704" sldId="2147483675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066618570" sldId="2147483676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2293505080" sldId="2147483677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3663203620" sldId="2147483678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3842576460" sldId="2147483679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635039240" sldId="2147483680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202813151" sldId="2147483681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2511817806" sldId="2147483682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608906585" sldId="2147483683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3387825626" sldId="2147483684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2802582965" sldId="2147483686"/>
            <pc:sldLayoutMk cId="1005066859" sldId="2147483685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38.554" v="73" actId="26606"/>
        <pc:sldMasterMkLst>
          <pc:docMk/>
          <pc:sldMasterMk cId="4184603750" sldId="2147483687"/>
        </pc:sldMasterMkLst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548479033" sldId="2147483688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344683158" sldId="2147483689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19929547" sldId="2147483690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439580909" sldId="2147483691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861739783" sldId="2147483692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473669157" sldId="2147483693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3892747684" sldId="2147483694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4220307342" sldId="2147483695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2544986558" sldId="2147483696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199781420" sldId="2147483697"/>
          </pc:sldLayoutMkLst>
        </pc:sldLayoutChg>
        <pc:sldLayoutChg chg="add del">
          <pc:chgData name="mohammad Hosseinabady" userId="6cd969f51f917c9e" providerId="LiveId" clId="{FFE0CD9A-09F2-491C-8513-1BC484CF2A3A}" dt="2022-01-16T14:24:38.554" v="73" actId="26606"/>
          <pc:sldLayoutMkLst>
            <pc:docMk/>
            <pc:sldMasterMk cId="4184603750" sldId="2147483687"/>
            <pc:sldLayoutMk cId="1996273125" sldId="2147483698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0.751" v="40" actId="26606"/>
        <pc:sldMasterMkLst>
          <pc:docMk/>
          <pc:sldMasterMk cId="890459317" sldId="2147483699"/>
        </pc:sldMasterMkLst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941301464" sldId="2147483688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181011550" sldId="2147483689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3997477929" sldId="2147483690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787484263" sldId="2147483691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733887927" sldId="2147483692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2676641682" sldId="2147483693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3851817164" sldId="2147483694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321905912" sldId="2147483695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422614244" sldId="2147483696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1165949627" sldId="2147483697"/>
          </pc:sldLayoutMkLst>
        </pc:sldLayoutChg>
        <pc:sldLayoutChg chg="add del">
          <pc:chgData name="mohammad Hosseinabady" userId="6cd969f51f917c9e" providerId="LiveId" clId="{FFE0CD9A-09F2-491C-8513-1BC484CF2A3A}" dt="2022-01-16T14:22:20.751" v="40" actId="26606"/>
          <pc:sldLayoutMkLst>
            <pc:docMk/>
            <pc:sldMasterMk cId="890459317" sldId="2147483699"/>
            <pc:sldLayoutMk cId="1446968696" sldId="2147483698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3.326" v="42" actId="26606"/>
        <pc:sldMasterMkLst>
          <pc:docMk/>
          <pc:sldMasterMk cId="1398992683" sldId="2147483712"/>
        </pc:sldMasterMkLst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756224347" sldId="2147483701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315864009" sldId="2147483702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535769992" sldId="2147483703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1801687699" sldId="2147483704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144727046" sldId="2147483705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4078056120" sldId="2147483706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252388495" sldId="2147483707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562355467" sldId="2147483708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3883870992" sldId="2147483709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2961808269" sldId="2147483710"/>
          </pc:sldLayoutMkLst>
        </pc:sldLayoutChg>
        <pc:sldLayoutChg chg="add del">
          <pc:chgData name="mohammad Hosseinabady" userId="6cd969f51f917c9e" providerId="LiveId" clId="{FFE0CD9A-09F2-491C-8513-1BC484CF2A3A}" dt="2022-01-16T14:22:23.326" v="42" actId="26606"/>
          <pc:sldLayoutMkLst>
            <pc:docMk/>
            <pc:sldMasterMk cId="1398992683" sldId="2147483712"/>
            <pc:sldLayoutMk cId="4129079765" sldId="214748371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53.799" v="54" actId="26606"/>
        <pc:sldMasterMkLst>
          <pc:docMk/>
          <pc:sldMasterMk cId="1938970185" sldId="2147483712"/>
        </pc:sldMasterMkLst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599884499" sldId="2147483701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4096208543" sldId="2147483702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2776164017" sldId="2147483703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3397919960" sldId="2147483704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3173542785" sldId="2147483705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4105237421" sldId="2147483706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2462425283" sldId="2147483707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2156749496" sldId="2147483708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1092128103" sldId="2147483709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1170438950" sldId="2147483710"/>
          </pc:sldLayoutMkLst>
        </pc:sldLayoutChg>
        <pc:sldLayoutChg chg="add del">
          <pc:chgData name="mohammad Hosseinabady" userId="6cd969f51f917c9e" providerId="LiveId" clId="{FFE0CD9A-09F2-491C-8513-1BC484CF2A3A}" dt="2022-01-16T14:22:53.799" v="54" actId="26606"/>
          <pc:sldLayoutMkLst>
            <pc:docMk/>
            <pc:sldMasterMk cId="1938970185" sldId="2147483712"/>
            <pc:sldLayoutMk cId="2334602440" sldId="214748371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15.488" v="65" actId="26606"/>
        <pc:sldMasterMkLst>
          <pc:docMk/>
          <pc:sldMasterMk cId="2342853488" sldId="2147483723"/>
        </pc:sldMasterMkLst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831423585" sldId="2147483712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2946423711" sldId="2147483713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1992394083" sldId="2147483714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3932829342" sldId="2147483715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534236178" sldId="2147483716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302215185" sldId="2147483717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2865166018" sldId="2147483718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3530464090" sldId="2147483719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456512288" sldId="2147483720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934491317" sldId="2147483721"/>
          </pc:sldLayoutMkLst>
        </pc:sldLayoutChg>
        <pc:sldLayoutChg chg="add del">
          <pc:chgData name="mohammad Hosseinabady" userId="6cd969f51f917c9e" providerId="LiveId" clId="{FFE0CD9A-09F2-491C-8513-1BC484CF2A3A}" dt="2022-01-16T14:24:15.488" v="65" actId="26606"/>
          <pc:sldLayoutMkLst>
            <pc:docMk/>
            <pc:sldMasterMk cId="2342853488" sldId="2147483723"/>
            <pc:sldLayoutMk cId="2637414276" sldId="2147483722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20.121" v="67" actId="26606"/>
        <pc:sldMasterMkLst>
          <pc:docMk/>
          <pc:sldMasterMk cId="218990958" sldId="2147483736"/>
        </pc:sldMasterMkLst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3207310165" sldId="2147483725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1947931895" sldId="2147483726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3094260640" sldId="2147483727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3788681853" sldId="2147483728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2423997010" sldId="2147483729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2563618517" sldId="2147483730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59041891" sldId="2147483731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3799357007" sldId="2147483732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436944014" sldId="2147483733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1090611176" sldId="2147483734"/>
          </pc:sldLayoutMkLst>
        </pc:sldLayoutChg>
        <pc:sldLayoutChg chg="add del">
          <pc:chgData name="mohammad Hosseinabady" userId="6cd969f51f917c9e" providerId="LiveId" clId="{FFE0CD9A-09F2-491C-8513-1BC484CF2A3A}" dt="2022-01-16T14:24:20.121" v="67" actId="26606"/>
          <pc:sldLayoutMkLst>
            <pc:docMk/>
            <pc:sldMasterMk cId="218990958" sldId="2147483736"/>
            <pc:sldLayoutMk cId="2956631164" sldId="2147483735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4.276" v="44" actId="26606"/>
        <pc:sldMasterMkLst>
          <pc:docMk/>
          <pc:sldMasterMk cId="413488127" sldId="2147483739"/>
        </pc:sldMasterMkLst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98002610" sldId="2147483728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3280484515" sldId="2147483729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3689337476" sldId="2147483730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847379835" sldId="2147483731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2575576997" sldId="2147483732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1168618348" sldId="2147483733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1971320525" sldId="2147483734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2468200709" sldId="2147483735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1429869001" sldId="2147483736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3678380618" sldId="2147483737"/>
          </pc:sldLayoutMkLst>
        </pc:sldLayoutChg>
        <pc:sldLayoutChg chg="add del">
          <pc:chgData name="mohammad Hosseinabady" userId="6cd969f51f917c9e" providerId="LiveId" clId="{FFE0CD9A-09F2-491C-8513-1BC484CF2A3A}" dt="2022-01-16T14:22:24.276" v="44" actId="26606"/>
          <pc:sldLayoutMkLst>
            <pc:docMk/>
            <pc:sldMasterMk cId="413488127" sldId="2147483739"/>
            <pc:sldLayoutMk cId="952062044" sldId="2147483738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48.838" v="79" actId="26606"/>
        <pc:sldMasterMkLst>
          <pc:docMk/>
          <pc:sldMasterMk cId="3097371043" sldId="2147483749"/>
        </pc:sldMasterMkLst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838499475" sldId="2147483738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371677231" sldId="2147483739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1812141237" sldId="2147483740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431029176" sldId="2147483741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610407095" sldId="2147483742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2025206514" sldId="2147483743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4099333487" sldId="2147483744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018257194" sldId="2147483745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548487055" sldId="2147483746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970583230" sldId="2147483747"/>
          </pc:sldLayoutMkLst>
        </pc:sldLayoutChg>
        <pc:sldLayoutChg chg="add del">
          <pc:chgData name="mohammad Hosseinabady" userId="6cd969f51f917c9e" providerId="LiveId" clId="{FFE0CD9A-09F2-491C-8513-1BC484CF2A3A}" dt="2022-01-16T14:24:48.838" v="79" actId="26606"/>
          <pc:sldLayoutMkLst>
            <pc:docMk/>
            <pc:sldMasterMk cId="3097371043" sldId="2147483749"/>
            <pc:sldLayoutMk cId="343368089" sldId="2147483748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2:27.964" v="46" actId="26606"/>
        <pc:sldMasterMkLst>
          <pc:docMk/>
          <pc:sldMasterMk cId="2333846265" sldId="2147483752"/>
        </pc:sldMasterMkLst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804352256" sldId="2147483741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2358200316" sldId="2147483742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1229453936" sldId="2147483743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808860735" sldId="2147483744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4054387655" sldId="2147483745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1707459039" sldId="2147483746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431214995" sldId="2147483747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2961031316" sldId="2147483748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337750751" sldId="2147483749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3413437742" sldId="2147483750"/>
          </pc:sldLayoutMkLst>
        </pc:sldLayoutChg>
        <pc:sldLayoutChg chg="add del">
          <pc:chgData name="mohammad Hosseinabady" userId="6cd969f51f917c9e" providerId="LiveId" clId="{FFE0CD9A-09F2-491C-8513-1BC484CF2A3A}" dt="2022-01-16T14:22:27.964" v="46" actId="26606"/>
          <pc:sldLayoutMkLst>
            <pc:docMk/>
            <pc:sldMasterMk cId="2333846265" sldId="2147483752"/>
            <pc:sldLayoutMk cId="1461125171" sldId="2147483751"/>
          </pc:sldLayoutMkLst>
        </pc:sldLayoutChg>
      </pc:sldMasterChg>
      <pc:sldMasterChg chg="addSp delSp modSp add del mod addSldLayout delSldLayout">
        <pc:chgData name="mohammad Hosseinabady" userId="6cd969f51f917c9e" providerId="LiveId" clId="{FFE0CD9A-09F2-491C-8513-1BC484CF2A3A}" dt="2022-01-16T14:56:32.699" v="417" actId="207"/>
        <pc:sldMasterMkLst>
          <pc:docMk/>
          <pc:sldMasterMk cId="185546924" sldId="2147483762"/>
        </pc:sldMasterMkLst>
        <pc:spChg chg="del">
          <ac:chgData name="mohammad Hosseinabady" userId="6cd969f51f917c9e" providerId="LiveId" clId="{FFE0CD9A-09F2-491C-8513-1BC484CF2A3A}" dt="2022-01-16T14:28:24.514" v="139" actId="478"/>
          <ac:spMkLst>
            <pc:docMk/>
            <pc:sldMasterMk cId="185546924" sldId="2147483762"/>
            <ac:spMk id="4" creationId="{00000000-0000-0000-0000-000000000000}"/>
          </ac:spMkLst>
        </pc:spChg>
        <pc:spChg chg="del">
          <ac:chgData name="mohammad Hosseinabady" userId="6cd969f51f917c9e" providerId="LiveId" clId="{FFE0CD9A-09F2-491C-8513-1BC484CF2A3A}" dt="2022-01-16T14:28:22.967" v="138" actId="478"/>
          <ac:spMkLst>
            <pc:docMk/>
            <pc:sldMasterMk cId="185546924" sldId="2147483762"/>
            <ac:spMk id="5" creationId="{00000000-0000-0000-0000-000000000000}"/>
          </ac:spMkLst>
        </pc:spChg>
        <pc:spChg chg="del">
          <ac:chgData name="mohammad Hosseinabady" userId="6cd969f51f917c9e" providerId="LiveId" clId="{FFE0CD9A-09F2-491C-8513-1BC484CF2A3A}" dt="2022-01-16T14:28:25.540" v="140" actId="478"/>
          <ac:spMkLst>
            <pc:docMk/>
            <pc:sldMasterMk cId="185546924" sldId="2147483762"/>
            <ac:spMk id="6" creationId="{00000000-0000-0000-0000-000000000000}"/>
          </ac:spMkLst>
        </pc:spChg>
        <pc:spChg chg="add del mod">
          <ac:chgData name="mohammad Hosseinabady" userId="6cd969f51f917c9e" providerId="LiveId" clId="{FFE0CD9A-09F2-491C-8513-1BC484CF2A3A}" dt="2022-01-16T14:50:00.159" v="277" actId="478"/>
          <ac:spMkLst>
            <pc:docMk/>
            <pc:sldMasterMk cId="185546924" sldId="2147483762"/>
            <ac:spMk id="12" creationId="{95A23170-EED5-469E-A131-0D1FBCC0A7F5}"/>
          </ac:spMkLst>
        </pc:spChg>
        <pc:spChg chg="add mod">
          <ac:chgData name="mohammad Hosseinabady" userId="6cd969f51f917c9e" providerId="LiveId" clId="{FFE0CD9A-09F2-491C-8513-1BC484CF2A3A}" dt="2022-01-16T14:56:32.699" v="417" actId="207"/>
          <ac:spMkLst>
            <pc:docMk/>
            <pc:sldMasterMk cId="185546924" sldId="2147483762"/>
            <ac:spMk id="13" creationId="{8E0302EC-89BE-460F-AB98-B7908BED2731}"/>
          </ac:spMkLst>
        </pc:spChg>
        <pc:spChg chg="add mod">
          <ac:chgData name="mohammad Hosseinabady" userId="6cd969f51f917c9e" providerId="LiveId" clId="{FFE0CD9A-09F2-491C-8513-1BC484CF2A3A}" dt="2022-01-16T14:56:32.699" v="417" actId="207"/>
          <ac:spMkLst>
            <pc:docMk/>
            <pc:sldMasterMk cId="185546924" sldId="2147483762"/>
            <ac:spMk id="14" creationId="{E4EA4BE1-D0A0-426D-AFC4-5E2079F512DF}"/>
          </ac:spMkLst>
        </pc:sp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4000017401" sldId="2147483751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1869081581" sldId="2147483752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2649680522" sldId="2147483753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2878285512" sldId="2147483754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3360700848" sldId="2147483755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268479383" sldId="2147483756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1721338905" sldId="2147483757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1199850751" sldId="2147483758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2090307027" sldId="2147483759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166869375" sldId="2147483760"/>
          </pc:sldLayoutMkLst>
        </pc:sldLayoutChg>
        <pc:sldLayoutChg chg="add del">
          <pc:chgData name="mohammad Hosseinabady" userId="6cd969f51f917c9e" providerId="LiveId" clId="{FFE0CD9A-09F2-491C-8513-1BC484CF2A3A}" dt="2022-01-16T14:24:54.398" v="84" actId="26606"/>
          <pc:sldLayoutMkLst>
            <pc:docMk/>
            <pc:sldMasterMk cId="185546924" sldId="2147483762"/>
            <pc:sldLayoutMk cId="2044400328" sldId="2147483761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54.348" v="83" actId="26606"/>
        <pc:sldMasterMkLst>
          <pc:docMk/>
          <pc:sldMasterMk cId="156743789" sldId="2147483775"/>
        </pc:sldMasterMkLst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258963430" sldId="2147483764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983799429" sldId="2147483765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1030251706" sldId="2147483766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3749011369" sldId="2147483767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3252464372" sldId="2147483768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2995793672" sldId="2147483769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540746996" sldId="2147483770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2140587890" sldId="2147483771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3652427045" sldId="2147483772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2112723109" sldId="2147483773"/>
          </pc:sldLayoutMkLst>
        </pc:sldLayoutChg>
        <pc:sldLayoutChg chg="add del">
          <pc:chgData name="mohammad Hosseinabady" userId="6cd969f51f917c9e" providerId="LiveId" clId="{FFE0CD9A-09F2-491C-8513-1BC484CF2A3A}" dt="2022-01-16T14:24:54.348" v="83" actId="26606"/>
          <pc:sldLayoutMkLst>
            <pc:docMk/>
            <pc:sldMasterMk cId="156743789" sldId="2147483775"/>
            <pc:sldLayoutMk cId="3046326450" sldId="2147483774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53.179" v="81" actId="26606"/>
        <pc:sldMasterMkLst>
          <pc:docMk/>
          <pc:sldMasterMk cId="556956178" sldId="2147483775"/>
        </pc:sldMasterMkLst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2416719530" sldId="2147483764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4001979094" sldId="2147483765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1608299451" sldId="2147483766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1943277744" sldId="2147483767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2117472149" sldId="2147483768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129365413" sldId="2147483769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763780650" sldId="2147483770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4167401971" sldId="2147483771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2413537069" sldId="2147483772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4144922464" sldId="2147483773"/>
          </pc:sldLayoutMkLst>
        </pc:sldLayoutChg>
        <pc:sldLayoutChg chg="add del">
          <pc:chgData name="mohammad Hosseinabady" userId="6cd969f51f917c9e" providerId="LiveId" clId="{FFE0CD9A-09F2-491C-8513-1BC484CF2A3A}" dt="2022-01-16T14:24:53.179" v="81" actId="26606"/>
          <pc:sldLayoutMkLst>
            <pc:docMk/>
            <pc:sldMasterMk cId="556956178" sldId="2147483775"/>
            <pc:sldLayoutMk cId="1404972279" sldId="2147483774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23.523" v="69" actId="26606"/>
        <pc:sldMasterMkLst>
          <pc:docMk/>
          <pc:sldMasterMk cId="1486215259" sldId="2147483775"/>
        </pc:sldMasterMkLst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2898174153" sldId="2147483764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3669970416" sldId="2147483765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3022707545" sldId="2147483766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4162006376" sldId="2147483767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931429201" sldId="2147483768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1629464616" sldId="2147483769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714112040" sldId="2147483770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3082134349" sldId="2147483771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1987308315" sldId="2147483772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17212346" sldId="2147483773"/>
          </pc:sldLayoutMkLst>
        </pc:sldLayoutChg>
        <pc:sldLayoutChg chg="add del">
          <pc:chgData name="mohammad Hosseinabady" userId="6cd969f51f917c9e" providerId="LiveId" clId="{FFE0CD9A-09F2-491C-8513-1BC484CF2A3A}" dt="2022-01-16T14:24:23.523" v="69" actId="26606"/>
          <pc:sldLayoutMkLst>
            <pc:docMk/>
            <pc:sldMasterMk cId="1486215259" sldId="2147483775"/>
            <pc:sldLayoutMk cId="943032970" sldId="2147483774"/>
          </pc:sldLayoutMkLst>
        </pc:sldLayoutChg>
      </pc:sldMasterChg>
      <pc:sldMasterChg chg="add del addSldLayout delSldLayout">
        <pc:chgData name="mohammad Hosseinabady" userId="6cd969f51f917c9e" providerId="LiveId" clId="{FFE0CD9A-09F2-491C-8513-1BC484CF2A3A}" dt="2022-01-16T14:24:33.619" v="71" actId="26606"/>
        <pc:sldMasterMkLst>
          <pc:docMk/>
          <pc:sldMasterMk cId="2343720422" sldId="2147483788"/>
        </pc:sldMasterMkLst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1434186622" sldId="2147483777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4208954970" sldId="2147483778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1650570815" sldId="2147483779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2437458780" sldId="2147483780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1059635234" sldId="2147483781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423243791" sldId="2147483782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2217585354" sldId="2147483783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4258058731" sldId="2147483784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151642504" sldId="2147483785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2312044992" sldId="2147483786"/>
          </pc:sldLayoutMkLst>
        </pc:sldLayoutChg>
        <pc:sldLayoutChg chg="add del">
          <pc:chgData name="mohammad Hosseinabady" userId="6cd969f51f917c9e" providerId="LiveId" clId="{FFE0CD9A-09F2-491C-8513-1BC484CF2A3A}" dt="2022-01-16T14:24:33.619" v="71" actId="26606"/>
          <pc:sldLayoutMkLst>
            <pc:docMk/>
            <pc:sldMasterMk cId="2343720422" sldId="2147483788"/>
            <pc:sldLayoutMk cId="959616812" sldId="214748378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4B922-0CF3-4C5C-9354-448B307F45B6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33C514-86F9-489C-9D45-424A7A4A859E}">
      <dgm:prSet phldrT="[Text]"/>
      <dgm:spPr/>
      <dgm:t>
        <a:bodyPr/>
        <a:lstStyle/>
        <a:p>
          <a:r>
            <a:rPr lang="en-GB" b="1" i="0" dirty="0"/>
            <a:t>Concepts of Digital Systems</a:t>
          </a:r>
          <a:endParaRPr lang="en-GB" dirty="0"/>
        </a:p>
      </dgm:t>
    </dgm:pt>
    <dgm:pt modelId="{19B9E1E8-D260-4132-9E5E-ABBB8B5C8FA7}" type="parTrans" cxnId="{8C274561-C59F-4BE6-9A68-6A5C8341C481}">
      <dgm:prSet/>
      <dgm:spPr/>
      <dgm:t>
        <a:bodyPr/>
        <a:lstStyle/>
        <a:p>
          <a:endParaRPr lang="en-GB"/>
        </a:p>
      </dgm:t>
    </dgm:pt>
    <dgm:pt modelId="{52EA587E-2FCE-491F-A00F-77F72E748B74}" type="sibTrans" cxnId="{8C274561-C59F-4BE6-9A68-6A5C8341C481}">
      <dgm:prSet/>
      <dgm:spPr/>
      <dgm:t>
        <a:bodyPr/>
        <a:lstStyle/>
        <a:p>
          <a:endParaRPr lang="en-GB"/>
        </a:p>
      </dgm:t>
    </dgm:pt>
    <dgm:pt modelId="{25A25601-2C08-461E-83CC-87D2B8C1D439}">
      <dgm:prSet phldrT="[Text]"/>
      <dgm:spPr/>
      <dgm:t>
        <a:bodyPr/>
        <a:lstStyle/>
        <a:p>
          <a:r>
            <a:rPr lang="en-US" b="1" i="0" dirty="0"/>
            <a:t>Combinational Circuits</a:t>
          </a:r>
          <a:endParaRPr lang="en-GB" dirty="0"/>
        </a:p>
      </dgm:t>
    </dgm:pt>
    <dgm:pt modelId="{37831EB5-ED6A-44E9-97F2-8A7812B5FA05}" type="parTrans" cxnId="{B52790D7-9BDE-4352-8800-795EE071F6ED}">
      <dgm:prSet/>
      <dgm:spPr/>
      <dgm:t>
        <a:bodyPr/>
        <a:lstStyle/>
        <a:p>
          <a:endParaRPr lang="en-GB"/>
        </a:p>
      </dgm:t>
    </dgm:pt>
    <dgm:pt modelId="{6607C681-62CE-4AFE-B71E-5B1AA87E414B}" type="sibTrans" cxnId="{B52790D7-9BDE-4352-8800-795EE071F6ED}">
      <dgm:prSet/>
      <dgm:spPr/>
      <dgm:t>
        <a:bodyPr/>
        <a:lstStyle/>
        <a:p>
          <a:endParaRPr lang="en-GB"/>
        </a:p>
      </dgm:t>
    </dgm:pt>
    <dgm:pt modelId="{1614FA4E-A9C0-49C0-AD74-5489B3D0E1FC}">
      <dgm:prSet phldrT="[Text]"/>
      <dgm:spPr/>
      <dgm:t>
        <a:bodyPr/>
        <a:lstStyle/>
        <a:p>
          <a:r>
            <a:rPr lang="en-GB" b="1" i="0" dirty="0"/>
            <a:t>Numeric Systems</a:t>
          </a:r>
          <a:endParaRPr lang="en-GB" dirty="0"/>
        </a:p>
      </dgm:t>
    </dgm:pt>
    <dgm:pt modelId="{E54EE31D-63F8-409F-8106-F75F905E81A8}" type="parTrans" cxnId="{72C1F6A6-C5ED-4281-887D-62C5051370D6}">
      <dgm:prSet/>
      <dgm:spPr/>
      <dgm:t>
        <a:bodyPr/>
        <a:lstStyle/>
        <a:p>
          <a:endParaRPr lang="en-GB"/>
        </a:p>
      </dgm:t>
    </dgm:pt>
    <dgm:pt modelId="{7BB5D0A8-DF41-43BD-A8DA-4C8A66DDCA2E}" type="sibTrans" cxnId="{72C1F6A6-C5ED-4281-887D-62C5051370D6}">
      <dgm:prSet/>
      <dgm:spPr/>
      <dgm:t>
        <a:bodyPr/>
        <a:lstStyle/>
        <a:p>
          <a:endParaRPr lang="en-GB"/>
        </a:p>
      </dgm:t>
    </dgm:pt>
    <dgm:pt modelId="{BC6059A1-0DBD-43C7-A1FD-A4F42B9E7897}">
      <dgm:prSet phldrT="[Text]"/>
      <dgm:spPr/>
      <dgm:t>
        <a:bodyPr/>
        <a:lstStyle/>
        <a:p>
          <a:r>
            <a:rPr lang="en-GB" dirty="0"/>
            <a:t>I/O Interfaces </a:t>
          </a:r>
        </a:p>
      </dgm:t>
    </dgm:pt>
    <dgm:pt modelId="{CDACE56D-F8A2-4CF7-881E-B984A35A65E3}" type="parTrans" cxnId="{BF362768-FD0F-40EE-A400-3AC8F6B3CCCC}">
      <dgm:prSet/>
      <dgm:spPr/>
      <dgm:t>
        <a:bodyPr/>
        <a:lstStyle/>
        <a:p>
          <a:endParaRPr lang="en-GB"/>
        </a:p>
      </dgm:t>
    </dgm:pt>
    <dgm:pt modelId="{791F063D-9410-4C4A-9BEB-89235C38C835}" type="sibTrans" cxnId="{BF362768-FD0F-40EE-A400-3AC8F6B3CCCC}">
      <dgm:prSet/>
      <dgm:spPr/>
      <dgm:t>
        <a:bodyPr/>
        <a:lstStyle/>
        <a:p>
          <a:endParaRPr lang="en-GB"/>
        </a:p>
      </dgm:t>
    </dgm:pt>
    <dgm:pt modelId="{B80BD0EC-E8C3-4F25-A85B-264761B5A6DB}">
      <dgm:prSet phldrT="[Text]"/>
      <dgm:spPr/>
      <dgm:t>
        <a:bodyPr/>
        <a:lstStyle/>
        <a:p>
          <a:r>
            <a:rPr lang="en-GB" dirty="0"/>
            <a:t>Memories </a:t>
          </a:r>
        </a:p>
      </dgm:t>
    </dgm:pt>
    <dgm:pt modelId="{58381465-C156-4214-BD64-FCDABCEED817}" type="parTrans" cxnId="{DF427353-ADED-458D-B220-6B332A5ACF28}">
      <dgm:prSet/>
      <dgm:spPr/>
      <dgm:t>
        <a:bodyPr/>
        <a:lstStyle/>
        <a:p>
          <a:endParaRPr lang="en-GB"/>
        </a:p>
      </dgm:t>
    </dgm:pt>
    <dgm:pt modelId="{B3E4B991-F41E-420D-9772-0BBB0136B20B}" type="sibTrans" cxnId="{DF427353-ADED-458D-B220-6B332A5ACF28}">
      <dgm:prSet/>
      <dgm:spPr/>
      <dgm:t>
        <a:bodyPr/>
        <a:lstStyle/>
        <a:p>
          <a:endParaRPr lang="en-GB"/>
        </a:p>
      </dgm:t>
    </dgm:pt>
    <dgm:pt modelId="{AEF78FC0-8445-4DAC-A761-008C1744379E}">
      <dgm:prSet phldrT="[Text]"/>
      <dgm:spPr/>
      <dgm:t>
        <a:bodyPr/>
        <a:lstStyle/>
        <a:p>
          <a:r>
            <a:rPr lang="pt-BR" dirty="0"/>
            <a:t>Sequential Basics</a:t>
          </a:r>
          <a:endParaRPr lang="en-GB" dirty="0"/>
        </a:p>
      </dgm:t>
    </dgm:pt>
    <dgm:pt modelId="{4A70A781-1B7E-443C-B1A6-C4CBCF9C78CB}" type="parTrans" cxnId="{B1881463-4FF3-4B25-8AF0-F1D3BCF6F8DF}">
      <dgm:prSet/>
      <dgm:spPr/>
      <dgm:t>
        <a:bodyPr/>
        <a:lstStyle/>
        <a:p>
          <a:endParaRPr lang="en-GB"/>
        </a:p>
      </dgm:t>
    </dgm:pt>
    <dgm:pt modelId="{2F24548E-FDC4-4EBD-B22C-71452CA0B64A}" type="sibTrans" cxnId="{B1881463-4FF3-4B25-8AF0-F1D3BCF6F8DF}">
      <dgm:prSet/>
      <dgm:spPr/>
      <dgm:t>
        <a:bodyPr/>
        <a:lstStyle/>
        <a:p>
          <a:endParaRPr lang="en-GB"/>
        </a:p>
      </dgm:t>
    </dgm:pt>
    <dgm:pt modelId="{590A7E93-9B04-4178-B6E2-CDFB6F7235CB}" type="pres">
      <dgm:prSet presAssocID="{1F84B922-0CF3-4C5C-9354-448B307F45B6}" presName="Name0" presStyleCnt="0">
        <dgm:presLayoutVars>
          <dgm:dir/>
          <dgm:resizeHandles/>
        </dgm:presLayoutVars>
      </dgm:prSet>
      <dgm:spPr/>
    </dgm:pt>
    <dgm:pt modelId="{03A1E661-7DAA-40BE-AAC3-D714443431FB}" type="pres">
      <dgm:prSet presAssocID="{6833C514-86F9-489C-9D45-424A7A4A859E}" presName="compNode" presStyleCnt="0"/>
      <dgm:spPr/>
    </dgm:pt>
    <dgm:pt modelId="{1751942A-F4A9-4D65-AE18-31DE06EF6BA8}" type="pres">
      <dgm:prSet presAssocID="{6833C514-86F9-489C-9D45-424A7A4A859E}" presName="dummyConnPt" presStyleCnt="0"/>
      <dgm:spPr/>
    </dgm:pt>
    <dgm:pt modelId="{7885D39F-1932-46D0-93AA-5F8634A71F55}" type="pres">
      <dgm:prSet presAssocID="{6833C514-86F9-489C-9D45-424A7A4A859E}" presName="node" presStyleLbl="node1" presStyleIdx="0" presStyleCnt="6">
        <dgm:presLayoutVars>
          <dgm:bulletEnabled val="1"/>
        </dgm:presLayoutVars>
      </dgm:prSet>
      <dgm:spPr/>
    </dgm:pt>
    <dgm:pt modelId="{A506CE86-0AD9-46F0-A191-E6B9927F1523}" type="pres">
      <dgm:prSet presAssocID="{52EA587E-2FCE-491F-A00F-77F72E748B74}" presName="sibTrans" presStyleLbl="bgSibTrans2D1" presStyleIdx="0" presStyleCnt="5"/>
      <dgm:spPr/>
    </dgm:pt>
    <dgm:pt modelId="{52CA16DA-1EDC-4D94-8193-4E69FCE9F757}" type="pres">
      <dgm:prSet presAssocID="{25A25601-2C08-461E-83CC-87D2B8C1D439}" presName="compNode" presStyleCnt="0"/>
      <dgm:spPr/>
    </dgm:pt>
    <dgm:pt modelId="{984CC2BF-69F1-4DB3-8527-15A355F2A7BC}" type="pres">
      <dgm:prSet presAssocID="{25A25601-2C08-461E-83CC-87D2B8C1D439}" presName="dummyConnPt" presStyleCnt="0"/>
      <dgm:spPr/>
    </dgm:pt>
    <dgm:pt modelId="{FAD51FCD-80CC-4079-AD88-CB3F19163E2A}" type="pres">
      <dgm:prSet presAssocID="{25A25601-2C08-461E-83CC-87D2B8C1D439}" presName="node" presStyleLbl="node1" presStyleIdx="1" presStyleCnt="6">
        <dgm:presLayoutVars>
          <dgm:bulletEnabled val="1"/>
        </dgm:presLayoutVars>
      </dgm:prSet>
      <dgm:spPr/>
    </dgm:pt>
    <dgm:pt modelId="{CA447DEA-2C19-4229-90C0-EEB8616424A7}" type="pres">
      <dgm:prSet presAssocID="{6607C681-62CE-4AFE-B71E-5B1AA87E414B}" presName="sibTrans" presStyleLbl="bgSibTrans2D1" presStyleIdx="1" presStyleCnt="5"/>
      <dgm:spPr/>
    </dgm:pt>
    <dgm:pt modelId="{B46B1A83-3BF0-4DF4-858A-29C017210D6C}" type="pres">
      <dgm:prSet presAssocID="{1614FA4E-A9C0-49C0-AD74-5489B3D0E1FC}" presName="compNode" presStyleCnt="0"/>
      <dgm:spPr/>
    </dgm:pt>
    <dgm:pt modelId="{6B573996-8315-4AB5-9EF2-29E905BD813E}" type="pres">
      <dgm:prSet presAssocID="{1614FA4E-A9C0-49C0-AD74-5489B3D0E1FC}" presName="dummyConnPt" presStyleCnt="0"/>
      <dgm:spPr/>
    </dgm:pt>
    <dgm:pt modelId="{057C2790-B1E1-4E3C-8A19-918E930DE094}" type="pres">
      <dgm:prSet presAssocID="{1614FA4E-A9C0-49C0-AD74-5489B3D0E1FC}" presName="node" presStyleLbl="node1" presStyleIdx="2" presStyleCnt="6">
        <dgm:presLayoutVars>
          <dgm:bulletEnabled val="1"/>
        </dgm:presLayoutVars>
      </dgm:prSet>
      <dgm:spPr/>
    </dgm:pt>
    <dgm:pt modelId="{F6941B98-FC31-4692-8BAB-7EB5119786CE}" type="pres">
      <dgm:prSet presAssocID="{7BB5D0A8-DF41-43BD-A8DA-4C8A66DDCA2E}" presName="sibTrans" presStyleLbl="bgSibTrans2D1" presStyleIdx="2" presStyleCnt="5"/>
      <dgm:spPr/>
    </dgm:pt>
    <dgm:pt modelId="{56363EDF-EE86-4360-A8AC-E49BAFFB42A5}" type="pres">
      <dgm:prSet presAssocID="{BC6059A1-0DBD-43C7-A1FD-A4F42B9E7897}" presName="compNode" presStyleCnt="0"/>
      <dgm:spPr/>
    </dgm:pt>
    <dgm:pt modelId="{9A296E77-F2DF-4852-A9A1-E9B350E60540}" type="pres">
      <dgm:prSet presAssocID="{BC6059A1-0DBD-43C7-A1FD-A4F42B9E7897}" presName="dummyConnPt" presStyleCnt="0"/>
      <dgm:spPr/>
    </dgm:pt>
    <dgm:pt modelId="{C2A17B82-2B87-423C-8E51-D1011052E973}" type="pres">
      <dgm:prSet presAssocID="{BC6059A1-0DBD-43C7-A1FD-A4F42B9E7897}" presName="node" presStyleLbl="node1" presStyleIdx="3" presStyleCnt="6">
        <dgm:presLayoutVars>
          <dgm:bulletEnabled val="1"/>
        </dgm:presLayoutVars>
      </dgm:prSet>
      <dgm:spPr/>
    </dgm:pt>
    <dgm:pt modelId="{C5833235-5A93-43CF-9761-884C44EA1BEB}" type="pres">
      <dgm:prSet presAssocID="{791F063D-9410-4C4A-9BEB-89235C38C835}" presName="sibTrans" presStyleLbl="bgSibTrans2D1" presStyleIdx="3" presStyleCnt="5"/>
      <dgm:spPr/>
    </dgm:pt>
    <dgm:pt modelId="{1AA04247-62F4-47E1-AC45-1FB465D848D1}" type="pres">
      <dgm:prSet presAssocID="{B80BD0EC-E8C3-4F25-A85B-264761B5A6DB}" presName="compNode" presStyleCnt="0"/>
      <dgm:spPr/>
    </dgm:pt>
    <dgm:pt modelId="{ABDAE1DA-7C3A-46BC-9968-F9AC223E3F18}" type="pres">
      <dgm:prSet presAssocID="{B80BD0EC-E8C3-4F25-A85B-264761B5A6DB}" presName="dummyConnPt" presStyleCnt="0"/>
      <dgm:spPr/>
    </dgm:pt>
    <dgm:pt modelId="{ECBA1C3B-2CAF-4E1F-9885-EE82F898206B}" type="pres">
      <dgm:prSet presAssocID="{B80BD0EC-E8C3-4F25-A85B-264761B5A6DB}" presName="node" presStyleLbl="node1" presStyleIdx="4" presStyleCnt="6">
        <dgm:presLayoutVars>
          <dgm:bulletEnabled val="1"/>
        </dgm:presLayoutVars>
      </dgm:prSet>
      <dgm:spPr/>
    </dgm:pt>
    <dgm:pt modelId="{5911187C-2D85-44DB-AE5D-4A8DE05600EE}" type="pres">
      <dgm:prSet presAssocID="{B3E4B991-F41E-420D-9772-0BBB0136B20B}" presName="sibTrans" presStyleLbl="bgSibTrans2D1" presStyleIdx="4" presStyleCnt="5"/>
      <dgm:spPr/>
    </dgm:pt>
    <dgm:pt modelId="{CBF86701-4215-47F9-8A48-D75A1DB65710}" type="pres">
      <dgm:prSet presAssocID="{AEF78FC0-8445-4DAC-A761-008C1744379E}" presName="compNode" presStyleCnt="0"/>
      <dgm:spPr/>
    </dgm:pt>
    <dgm:pt modelId="{45C1BD2C-B3EE-481E-9A88-71A8057B10BC}" type="pres">
      <dgm:prSet presAssocID="{AEF78FC0-8445-4DAC-A761-008C1744379E}" presName="dummyConnPt" presStyleCnt="0"/>
      <dgm:spPr/>
    </dgm:pt>
    <dgm:pt modelId="{47A0939C-9F41-4F8E-A84F-4C8B936AA570}" type="pres">
      <dgm:prSet presAssocID="{AEF78FC0-8445-4DAC-A761-008C1744379E}" presName="node" presStyleLbl="node1" presStyleIdx="5" presStyleCnt="6">
        <dgm:presLayoutVars>
          <dgm:bulletEnabled val="1"/>
        </dgm:presLayoutVars>
      </dgm:prSet>
      <dgm:spPr/>
    </dgm:pt>
  </dgm:ptLst>
  <dgm:cxnLst>
    <dgm:cxn modelId="{C12BFB2B-3509-4B5F-87E7-3BCF6D3149B5}" type="presOf" srcId="{AEF78FC0-8445-4DAC-A761-008C1744379E}" destId="{47A0939C-9F41-4F8E-A84F-4C8B936AA570}" srcOrd="0" destOrd="0" presId="urn:microsoft.com/office/officeart/2005/8/layout/bProcess4"/>
    <dgm:cxn modelId="{D585123F-A869-431F-8E90-77A31E097BC7}" type="presOf" srcId="{7BB5D0A8-DF41-43BD-A8DA-4C8A66DDCA2E}" destId="{F6941B98-FC31-4692-8BAB-7EB5119786CE}" srcOrd="0" destOrd="0" presId="urn:microsoft.com/office/officeart/2005/8/layout/bProcess4"/>
    <dgm:cxn modelId="{8C274561-C59F-4BE6-9A68-6A5C8341C481}" srcId="{1F84B922-0CF3-4C5C-9354-448B307F45B6}" destId="{6833C514-86F9-489C-9D45-424A7A4A859E}" srcOrd="0" destOrd="0" parTransId="{19B9E1E8-D260-4132-9E5E-ABBB8B5C8FA7}" sibTransId="{52EA587E-2FCE-491F-A00F-77F72E748B74}"/>
    <dgm:cxn modelId="{B1881463-4FF3-4B25-8AF0-F1D3BCF6F8DF}" srcId="{1F84B922-0CF3-4C5C-9354-448B307F45B6}" destId="{AEF78FC0-8445-4DAC-A761-008C1744379E}" srcOrd="5" destOrd="0" parTransId="{4A70A781-1B7E-443C-B1A6-C4CBCF9C78CB}" sibTransId="{2F24548E-FDC4-4EBD-B22C-71452CA0B64A}"/>
    <dgm:cxn modelId="{BF362768-FD0F-40EE-A400-3AC8F6B3CCCC}" srcId="{1F84B922-0CF3-4C5C-9354-448B307F45B6}" destId="{BC6059A1-0DBD-43C7-A1FD-A4F42B9E7897}" srcOrd="3" destOrd="0" parTransId="{CDACE56D-F8A2-4CF7-881E-B984A35A65E3}" sibTransId="{791F063D-9410-4C4A-9BEB-89235C38C835}"/>
    <dgm:cxn modelId="{5F7A5972-9437-49E1-BEB4-F8173C1E1112}" type="presOf" srcId="{BC6059A1-0DBD-43C7-A1FD-A4F42B9E7897}" destId="{C2A17B82-2B87-423C-8E51-D1011052E973}" srcOrd="0" destOrd="0" presId="urn:microsoft.com/office/officeart/2005/8/layout/bProcess4"/>
    <dgm:cxn modelId="{DF427353-ADED-458D-B220-6B332A5ACF28}" srcId="{1F84B922-0CF3-4C5C-9354-448B307F45B6}" destId="{B80BD0EC-E8C3-4F25-A85B-264761B5A6DB}" srcOrd="4" destOrd="0" parTransId="{58381465-C156-4214-BD64-FCDABCEED817}" sibTransId="{B3E4B991-F41E-420D-9772-0BBB0136B20B}"/>
    <dgm:cxn modelId="{D70F3B91-DC9C-4B4F-99D2-0E78801F5753}" type="presOf" srcId="{25A25601-2C08-461E-83CC-87D2B8C1D439}" destId="{FAD51FCD-80CC-4079-AD88-CB3F19163E2A}" srcOrd="0" destOrd="0" presId="urn:microsoft.com/office/officeart/2005/8/layout/bProcess4"/>
    <dgm:cxn modelId="{E1116198-7105-4E2F-B2A3-C23D5A26AAF3}" type="presOf" srcId="{52EA587E-2FCE-491F-A00F-77F72E748B74}" destId="{A506CE86-0AD9-46F0-A191-E6B9927F1523}" srcOrd="0" destOrd="0" presId="urn:microsoft.com/office/officeart/2005/8/layout/bProcess4"/>
    <dgm:cxn modelId="{76FD609E-0830-450E-B9B0-83F2EBA96B6D}" type="presOf" srcId="{B80BD0EC-E8C3-4F25-A85B-264761B5A6DB}" destId="{ECBA1C3B-2CAF-4E1F-9885-EE82F898206B}" srcOrd="0" destOrd="0" presId="urn:microsoft.com/office/officeart/2005/8/layout/bProcess4"/>
    <dgm:cxn modelId="{39C0E5A1-8070-4920-ABA0-B7CCF851A2A6}" type="presOf" srcId="{791F063D-9410-4C4A-9BEB-89235C38C835}" destId="{C5833235-5A93-43CF-9761-884C44EA1BEB}" srcOrd="0" destOrd="0" presId="urn:microsoft.com/office/officeart/2005/8/layout/bProcess4"/>
    <dgm:cxn modelId="{72C1F6A6-C5ED-4281-887D-62C5051370D6}" srcId="{1F84B922-0CF3-4C5C-9354-448B307F45B6}" destId="{1614FA4E-A9C0-49C0-AD74-5489B3D0E1FC}" srcOrd="2" destOrd="0" parTransId="{E54EE31D-63F8-409F-8106-F75F905E81A8}" sibTransId="{7BB5D0A8-DF41-43BD-A8DA-4C8A66DDCA2E}"/>
    <dgm:cxn modelId="{5EDE92B2-CAB9-4537-94A2-C0AD9402480F}" type="presOf" srcId="{6607C681-62CE-4AFE-B71E-5B1AA87E414B}" destId="{CA447DEA-2C19-4229-90C0-EEB8616424A7}" srcOrd="0" destOrd="0" presId="urn:microsoft.com/office/officeart/2005/8/layout/bProcess4"/>
    <dgm:cxn modelId="{8CDE16B7-EE52-4A27-989A-FC5C42E70E6C}" type="presOf" srcId="{6833C514-86F9-489C-9D45-424A7A4A859E}" destId="{7885D39F-1932-46D0-93AA-5F8634A71F55}" srcOrd="0" destOrd="0" presId="urn:microsoft.com/office/officeart/2005/8/layout/bProcess4"/>
    <dgm:cxn modelId="{DD170CBE-443E-4D2D-B519-AE26B6686ADD}" type="presOf" srcId="{B3E4B991-F41E-420D-9772-0BBB0136B20B}" destId="{5911187C-2D85-44DB-AE5D-4A8DE05600EE}" srcOrd="0" destOrd="0" presId="urn:microsoft.com/office/officeart/2005/8/layout/bProcess4"/>
    <dgm:cxn modelId="{B52790D7-9BDE-4352-8800-795EE071F6ED}" srcId="{1F84B922-0CF3-4C5C-9354-448B307F45B6}" destId="{25A25601-2C08-461E-83CC-87D2B8C1D439}" srcOrd="1" destOrd="0" parTransId="{37831EB5-ED6A-44E9-97F2-8A7812B5FA05}" sibTransId="{6607C681-62CE-4AFE-B71E-5B1AA87E414B}"/>
    <dgm:cxn modelId="{60A5AFE5-4C17-46A3-9077-E5A92C65FFB8}" type="presOf" srcId="{1614FA4E-A9C0-49C0-AD74-5489B3D0E1FC}" destId="{057C2790-B1E1-4E3C-8A19-918E930DE094}" srcOrd="0" destOrd="0" presId="urn:microsoft.com/office/officeart/2005/8/layout/bProcess4"/>
    <dgm:cxn modelId="{63A2CEF3-C14D-451D-A849-BE51297C7295}" type="presOf" srcId="{1F84B922-0CF3-4C5C-9354-448B307F45B6}" destId="{590A7E93-9B04-4178-B6E2-CDFB6F7235CB}" srcOrd="0" destOrd="0" presId="urn:microsoft.com/office/officeart/2005/8/layout/bProcess4"/>
    <dgm:cxn modelId="{23116C5B-D8D9-4E02-BEDE-EC58F2C23226}" type="presParOf" srcId="{590A7E93-9B04-4178-B6E2-CDFB6F7235CB}" destId="{03A1E661-7DAA-40BE-AAC3-D714443431FB}" srcOrd="0" destOrd="0" presId="urn:microsoft.com/office/officeart/2005/8/layout/bProcess4"/>
    <dgm:cxn modelId="{A02AA3B8-4231-4452-8EF0-67BEAC7AFB50}" type="presParOf" srcId="{03A1E661-7DAA-40BE-AAC3-D714443431FB}" destId="{1751942A-F4A9-4D65-AE18-31DE06EF6BA8}" srcOrd="0" destOrd="0" presId="urn:microsoft.com/office/officeart/2005/8/layout/bProcess4"/>
    <dgm:cxn modelId="{D9AA6C18-E07A-48EA-B931-8EB9B35F1C87}" type="presParOf" srcId="{03A1E661-7DAA-40BE-AAC3-D714443431FB}" destId="{7885D39F-1932-46D0-93AA-5F8634A71F55}" srcOrd="1" destOrd="0" presId="urn:microsoft.com/office/officeart/2005/8/layout/bProcess4"/>
    <dgm:cxn modelId="{5AB5288B-51E4-4375-9326-00CACBBA54C7}" type="presParOf" srcId="{590A7E93-9B04-4178-B6E2-CDFB6F7235CB}" destId="{A506CE86-0AD9-46F0-A191-E6B9927F1523}" srcOrd="1" destOrd="0" presId="urn:microsoft.com/office/officeart/2005/8/layout/bProcess4"/>
    <dgm:cxn modelId="{2DB18246-732B-4CA2-9E50-420EC1F97222}" type="presParOf" srcId="{590A7E93-9B04-4178-B6E2-CDFB6F7235CB}" destId="{52CA16DA-1EDC-4D94-8193-4E69FCE9F757}" srcOrd="2" destOrd="0" presId="urn:microsoft.com/office/officeart/2005/8/layout/bProcess4"/>
    <dgm:cxn modelId="{FC612DDF-6A00-4830-90B8-71667BC98D7B}" type="presParOf" srcId="{52CA16DA-1EDC-4D94-8193-4E69FCE9F757}" destId="{984CC2BF-69F1-4DB3-8527-15A355F2A7BC}" srcOrd="0" destOrd="0" presId="urn:microsoft.com/office/officeart/2005/8/layout/bProcess4"/>
    <dgm:cxn modelId="{17E58DE4-C1B0-4D89-8C1F-8AEB713718C6}" type="presParOf" srcId="{52CA16DA-1EDC-4D94-8193-4E69FCE9F757}" destId="{FAD51FCD-80CC-4079-AD88-CB3F19163E2A}" srcOrd="1" destOrd="0" presId="urn:microsoft.com/office/officeart/2005/8/layout/bProcess4"/>
    <dgm:cxn modelId="{142D3495-E021-40D8-BDEA-4DF1BBAF132B}" type="presParOf" srcId="{590A7E93-9B04-4178-B6E2-CDFB6F7235CB}" destId="{CA447DEA-2C19-4229-90C0-EEB8616424A7}" srcOrd="3" destOrd="0" presId="urn:microsoft.com/office/officeart/2005/8/layout/bProcess4"/>
    <dgm:cxn modelId="{9072674B-DDA3-4438-AD0D-83236CF78AA9}" type="presParOf" srcId="{590A7E93-9B04-4178-B6E2-CDFB6F7235CB}" destId="{B46B1A83-3BF0-4DF4-858A-29C017210D6C}" srcOrd="4" destOrd="0" presId="urn:microsoft.com/office/officeart/2005/8/layout/bProcess4"/>
    <dgm:cxn modelId="{114D9DE6-7B6A-48C1-B2DC-42014FDB579D}" type="presParOf" srcId="{B46B1A83-3BF0-4DF4-858A-29C017210D6C}" destId="{6B573996-8315-4AB5-9EF2-29E905BD813E}" srcOrd="0" destOrd="0" presId="urn:microsoft.com/office/officeart/2005/8/layout/bProcess4"/>
    <dgm:cxn modelId="{42123928-35D3-4999-BE5E-15666537482C}" type="presParOf" srcId="{B46B1A83-3BF0-4DF4-858A-29C017210D6C}" destId="{057C2790-B1E1-4E3C-8A19-918E930DE094}" srcOrd="1" destOrd="0" presId="urn:microsoft.com/office/officeart/2005/8/layout/bProcess4"/>
    <dgm:cxn modelId="{1F6A3AC4-15DA-4E00-B58A-BCE37B398C1C}" type="presParOf" srcId="{590A7E93-9B04-4178-B6E2-CDFB6F7235CB}" destId="{F6941B98-FC31-4692-8BAB-7EB5119786CE}" srcOrd="5" destOrd="0" presId="urn:microsoft.com/office/officeart/2005/8/layout/bProcess4"/>
    <dgm:cxn modelId="{45517148-DC95-4D08-A763-796CB7DB16F4}" type="presParOf" srcId="{590A7E93-9B04-4178-B6E2-CDFB6F7235CB}" destId="{56363EDF-EE86-4360-A8AC-E49BAFFB42A5}" srcOrd="6" destOrd="0" presId="urn:microsoft.com/office/officeart/2005/8/layout/bProcess4"/>
    <dgm:cxn modelId="{7CD1A3FB-AC4E-4EA5-B932-37F801310173}" type="presParOf" srcId="{56363EDF-EE86-4360-A8AC-E49BAFFB42A5}" destId="{9A296E77-F2DF-4852-A9A1-E9B350E60540}" srcOrd="0" destOrd="0" presId="urn:microsoft.com/office/officeart/2005/8/layout/bProcess4"/>
    <dgm:cxn modelId="{296CBDB0-6E01-402F-9EBC-75FB32FE991F}" type="presParOf" srcId="{56363EDF-EE86-4360-A8AC-E49BAFFB42A5}" destId="{C2A17B82-2B87-423C-8E51-D1011052E973}" srcOrd="1" destOrd="0" presId="urn:microsoft.com/office/officeart/2005/8/layout/bProcess4"/>
    <dgm:cxn modelId="{2979B950-55A8-4268-89F2-AA765C8495FA}" type="presParOf" srcId="{590A7E93-9B04-4178-B6E2-CDFB6F7235CB}" destId="{C5833235-5A93-43CF-9761-884C44EA1BEB}" srcOrd="7" destOrd="0" presId="urn:microsoft.com/office/officeart/2005/8/layout/bProcess4"/>
    <dgm:cxn modelId="{AB474907-5C9C-4EEA-8FE0-DB341722715A}" type="presParOf" srcId="{590A7E93-9B04-4178-B6E2-CDFB6F7235CB}" destId="{1AA04247-62F4-47E1-AC45-1FB465D848D1}" srcOrd="8" destOrd="0" presId="urn:microsoft.com/office/officeart/2005/8/layout/bProcess4"/>
    <dgm:cxn modelId="{6E6DF868-2B2A-431E-9C5D-E342E0FA1A22}" type="presParOf" srcId="{1AA04247-62F4-47E1-AC45-1FB465D848D1}" destId="{ABDAE1DA-7C3A-46BC-9968-F9AC223E3F18}" srcOrd="0" destOrd="0" presId="urn:microsoft.com/office/officeart/2005/8/layout/bProcess4"/>
    <dgm:cxn modelId="{227C6877-ACF7-4898-9A8A-F8CC25E16297}" type="presParOf" srcId="{1AA04247-62F4-47E1-AC45-1FB465D848D1}" destId="{ECBA1C3B-2CAF-4E1F-9885-EE82F898206B}" srcOrd="1" destOrd="0" presId="urn:microsoft.com/office/officeart/2005/8/layout/bProcess4"/>
    <dgm:cxn modelId="{3C18A90F-8167-4CE8-BEE8-DD3EDFFA0D1E}" type="presParOf" srcId="{590A7E93-9B04-4178-B6E2-CDFB6F7235CB}" destId="{5911187C-2D85-44DB-AE5D-4A8DE05600EE}" srcOrd="9" destOrd="0" presId="urn:microsoft.com/office/officeart/2005/8/layout/bProcess4"/>
    <dgm:cxn modelId="{AB30E305-970C-4A3F-A9BF-489502254EA5}" type="presParOf" srcId="{590A7E93-9B04-4178-B6E2-CDFB6F7235CB}" destId="{CBF86701-4215-47F9-8A48-D75A1DB65710}" srcOrd="10" destOrd="0" presId="urn:microsoft.com/office/officeart/2005/8/layout/bProcess4"/>
    <dgm:cxn modelId="{255FB7D9-886F-46C8-B604-06831B1C68B2}" type="presParOf" srcId="{CBF86701-4215-47F9-8A48-D75A1DB65710}" destId="{45C1BD2C-B3EE-481E-9A88-71A8057B10BC}" srcOrd="0" destOrd="0" presId="urn:microsoft.com/office/officeart/2005/8/layout/bProcess4"/>
    <dgm:cxn modelId="{712A0D22-2196-47CB-9C61-EA80B487D0AD}" type="presParOf" srcId="{CBF86701-4215-47F9-8A48-D75A1DB65710}" destId="{47A0939C-9F41-4F8E-A84F-4C8B936AA57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6CE86-0AD9-46F0-A191-E6B9927F1523}">
      <dsp:nvSpPr>
        <dsp:cNvPr id="0" name=""/>
        <dsp:cNvSpPr/>
      </dsp:nvSpPr>
      <dsp:spPr>
        <a:xfrm rot="5400000">
          <a:off x="675288" y="1044666"/>
          <a:ext cx="1629875" cy="19689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5D39F-1932-46D0-93AA-5F8634A71F55}">
      <dsp:nvSpPr>
        <dsp:cNvPr id="0" name=""/>
        <dsp:cNvSpPr/>
      </dsp:nvSpPr>
      <dsp:spPr>
        <a:xfrm>
          <a:off x="1047196" y="0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Concepts of Digital Systems</a:t>
          </a:r>
          <a:endParaRPr lang="en-GB" sz="2400" kern="1200" dirty="0"/>
        </a:p>
      </dsp:txBody>
      <dsp:txXfrm>
        <a:off x="1085643" y="38447"/>
        <a:ext cx="2110875" cy="1235767"/>
      </dsp:txXfrm>
    </dsp:sp>
    <dsp:sp modelId="{CA447DEA-2C19-4229-90C0-EEB8616424A7}">
      <dsp:nvSpPr>
        <dsp:cNvPr id="0" name=""/>
        <dsp:cNvSpPr/>
      </dsp:nvSpPr>
      <dsp:spPr>
        <a:xfrm rot="5400000">
          <a:off x="675288" y="2685493"/>
          <a:ext cx="1629875" cy="19689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51FCD-80CC-4079-AD88-CB3F19163E2A}">
      <dsp:nvSpPr>
        <dsp:cNvPr id="0" name=""/>
        <dsp:cNvSpPr/>
      </dsp:nvSpPr>
      <dsp:spPr>
        <a:xfrm>
          <a:off x="1047196" y="1640827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Combinational Circuits</a:t>
          </a:r>
          <a:endParaRPr lang="en-GB" sz="2400" kern="1200" dirty="0"/>
        </a:p>
      </dsp:txBody>
      <dsp:txXfrm>
        <a:off x="1085643" y="1679274"/>
        <a:ext cx="2110875" cy="1235767"/>
      </dsp:txXfrm>
    </dsp:sp>
    <dsp:sp modelId="{F6941B98-FC31-4692-8BAB-7EB5119786CE}">
      <dsp:nvSpPr>
        <dsp:cNvPr id="0" name=""/>
        <dsp:cNvSpPr/>
      </dsp:nvSpPr>
      <dsp:spPr>
        <a:xfrm>
          <a:off x="1495701" y="3505907"/>
          <a:ext cx="2898781" cy="19689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C2790-B1E1-4E3C-8A19-918E930DE094}">
      <dsp:nvSpPr>
        <dsp:cNvPr id="0" name=""/>
        <dsp:cNvSpPr/>
      </dsp:nvSpPr>
      <dsp:spPr>
        <a:xfrm>
          <a:off x="1047196" y="3281654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Numeric Systems</a:t>
          </a:r>
          <a:endParaRPr lang="en-GB" sz="2400" kern="1200" dirty="0"/>
        </a:p>
      </dsp:txBody>
      <dsp:txXfrm>
        <a:off x="1085643" y="3320101"/>
        <a:ext cx="2110875" cy="1235767"/>
      </dsp:txXfrm>
    </dsp:sp>
    <dsp:sp modelId="{C5833235-5A93-43CF-9761-884C44EA1BEB}">
      <dsp:nvSpPr>
        <dsp:cNvPr id="0" name=""/>
        <dsp:cNvSpPr/>
      </dsp:nvSpPr>
      <dsp:spPr>
        <a:xfrm rot="16200000">
          <a:off x="3585021" y="2685493"/>
          <a:ext cx="1629875" cy="19689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17B82-2B87-423C-8E51-D1011052E973}">
      <dsp:nvSpPr>
        <dsp:cNvPr id="0" name=""/>
        <dsp:cNvSpPr/>
      </dsp:nvSpPr>
      <dsp:spPr>
        <a:xfrm>
          <a:off x="3956929" y="3281654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I/O Interfaces </a:t>
          </a:r>
        </a:p>
      </dsp:txBody>
      <dsp:txXfrm>
        <a:off x="3995376" y="3320101"/>
        <a:ext cx="2110875" cy="1235767"/>
      </dsp:txXfrm>
    </dsp:sp>
    <dsp:sp modelId="{5911187C-2D85-44DB-AE5D-4A8DE05600EE}">
      <dsp:nvSpPr>
        <dsp:cNvPr id="0" name=""/>
        <dsp:cNvSpPr/>
      </dsp:nvSpPr>
      <dsp:spPr>
        <a:xfrm rot="16200000">
          <a:off x="3585021" y="1044666"/>
          <a:ext cx="1629875" cy="196899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1C3B-2CAF-4E1F-9885-EE82F898206B}">
      <dsp:nvSpPr>
        <dsp:cNvPr id="0" name=""/>
        <dsp:cNvSpPr/>
      </dsp:nvSpPr>
      <dsp:spPr>
        <a:xfrm>
          <a:off x="3956929" y="1640827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Memories </a:t>
          </a:r>
        </a:p>
      </dsp:txBody>
      <dsp:txXfrm>
        <a:off x="3995376" y="1679274"/>
        <a:ext cx="2110875" cy="1235767"/>
      </dsp:txXfrm>
    </dsp:sp>
    <dsp:sp modelId="{47A0939C-9F41-4F8E-A84F-4C8B936AA570}">
      <dsp:nvSpPr>
        <dsp:cNvPr id="0" name=""/>
        <dsp:cNvSpPr/>
      </dsp:nvSpPr>
      <dsp:spPr>
        <a:xfrm>
          <a:off x="3956929" y="0"/>
          <a:ext cx="2187769" cy="1312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Sequential Basics</a:t>
          </a:r>
          <a:endParaRPr lang="en-GB" sz="2400" kern="1200" dirty="0"/>
        </a:p>
      </dsp:txBody>
      <dsp:txXfrm>
        <a:off x="3995376" y="38447"/>
        <a:ext cx="2110875" cy="1235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B406B-E8CF-457A-96CF-0C05AA956D2C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EFCD5-0ED6-44B0-A76C-AD9623150B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3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ED291B17-9318-49DB-B28B-6E5994AE958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2CED4963-E985-44C4-B8C4-FDD613B7C2F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8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ED291B17-9318-49DB-B28B-6E5994AE958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78DD82B9-B8EE-4375-B6FF-88FA6ABB15D9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B2497495-0637-405E-AE64-5CC7506D51F5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0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7BFFD690-9426-415D-8B65-26881E07B2D4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04C4989A-474C-40DE-95B9-011C28B71673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0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5DB4ED54-5B5E-4A04-93D3-5772E3CE381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0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4EDE50D6-574B-40AF-946F-D52A04ADE379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1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</p:spPr>
        <p:txBody>
          <a:bodyPr/>
          <a:lstStyle/>
          <a:p>
            <a:fld id="{D82884F1-FFEA-405F-9602-3DCA865EDA4E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8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/>
          <a:lstStyle/>
          <a:p>
            <a:fld id="{7E18DB4A-8810-4A10-AD5C-D5E2C667F5B3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8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302EC-89BE-460F-AB98-B7908BED2731}"/>
              </a:ext>
            </a:extLst>
          </p:cNvPr>
          <p:cNvSpPr txBox="1"/>
          <p:nvPr userDrawn="1"/>
        </p:nvSpPr>
        <p:spPr>
          <a:xfrm>
            <a:off x="7758380" y="6381328"/>
            <a:ext cx="385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</a:rPr>
              <a:t>mohammad@highlevel-synthesis.com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A4BE1-D0A0-426D-AFC4-5E2079F512DF}"/>
              </a:ext>
            </a:extLst>
          </p:cNvPr>
          <p:cNvSpPr txBox="1"/>
          <p:nvPr userDrawn="1"/>
        </p:nvSpPr>
        <p:spPr>
          <a:xfrm>
            <a:off x="287075" y="6400800"/>
            <a:ext cx="3852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</a:rPr>
              <a:t>Mohammad Hosseinabady</a:t>
            </a:r>
          </a:p>
        </p:txBody>
      </p:sp>
    </p:spTree>
    <p:extLst>
      <p:ext uri="{BB962C8B-B14F-4D97-AF65-F5344CB8AC3E}">
        <p14:creationId xmlns:p14="http://schemas.microsoft.com/office/powerpoint/2010/main" val="18554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" Type="http://schemas.openxmlformats.org/officeDocument/2006/relationships/image" Target="../media/image162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jpe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2.xml"/><Relationship Id="rId5" Type="http://schemas.openxmlformats.org/officeDocument/2006/relationships/image" Target="../media/image5.png"/><Relationship Id="rId10" Type="http://schemas.openxmlformats.org/officeDocument/2006/relationships/slide" Target="slide9.xml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75.png"/><Relationship Id="rId4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23.sv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2" Type="http://schemas.openxmlformats.org/officeDocument/2006/relationships/image" Target="../media/image104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8" Type="http://schemas.openxmlformats.org/officeDocument/2006/relationships/image" Target="../media/image108.png"/><Relationship Id="rId3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8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3" descr="CPU with binary numbers and blueprint">
            <a:extLst>
              <a:ext uri="{FF2B5EF4-FFF2-40B4-BE49-F238E27FC236}">
                <a16:creationId xmlns:a16="http://schemas.microsoft.com/office/drawing/2014/main" id="{29D0426D-28A3-4F28-81DB-BC5B01705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45" name="Rectangle 8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8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9EE12-BC6D-472B-BFA5-7F1AC4E5E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solidFill>
                  <a:srgbClr val="FFFFFF"/>
                </a:solidFill>
              </a:rPr>
              <a:t>Digital Electronic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58DF9-2335-48AC-BB34-2DCEC4D55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FF">
                    <a:alpha val="75000"/>
                  </a:srgbClr>
                </a:solidFill>
              </a:rPr>
              <a:t>Mohammad Hosseinabady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2BE0C6-53AA-4F1C-8630-A102EFAC0706}"/>
              </a:ext>
            </a:extLst>
          </p:cNvPr>
          <p:cNvSpPr txBox="1"/>
          <p:nvPr/>
        </p:nvSpPr>
        <p:spPr>
          <a:xfrm>
            <a:off x="576972" y="655203"/>
            <a:ext cx="80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IY426</a:t>
            </a:r>
            <a:endParaRPr lang="en-GB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DC1E9EB-B298-4684-872E-71D261838DD9}"/>
              </a:ext>
            </a:extLst>
          </p:cNvPr>
          <p:cNvSpPr txBox="1"/>
          <p:nvPr/>
        </p:nvSpPr>
        <p:spPr>
          <a:xfrm>
            <a:off x="8138955" y="6378059"/>
            <a:ext cx="4067436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mohammad@highlevel-synthesis.com</a:t>
            </a:r>
          </a:p>
        </p:txBody>
      </p:sp>
    </p:spTree>
    <p:extLst>
      <p:ext uri="{BB962C8B-B14F-4D97-AF65-F5344CB8AC3E}">
        <p14:creationId xmlns:p14="http://schemas.microsoft.com/office/powerpoint/2010/main" val="211020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90BF-814A-4D42-9AB0-8EF983E1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2228C6-E5F1-4F67-994E-F73ADD71DF94}"/>
              </a:ext>
            </a:extLst>
          </p:cNvPr>
          <p:cNvGrpSpPr/>
          <p:nvPr/>
        </p:nvGrpSpPr>
        <p:grpSpPr>
          <a:xfrm>
            <a:off x="2027588" y="2781088"/>
            <a:ext cx="1080000" cy="1800000"/>
            <a:chOff x="2027588" y="2781088"/>
            <a:chExt cx="1080000" cy="180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2C0825E-AF79-4143-9DD5-B3FF114887D2}"/>
                    </a:ext>
                  </a:extLst>
                </p:cNvPr>
                <p:cNvSpPr/>
                <p:nvPr/>
              </p:nvSpPr>
              <p:spPr>
                <a:xfrm>
                  <a:off x="2027588" y="2781088"/>
                  <a:ext cx="360000" cy="360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2C0825E-AF79-4143-9DD5-B3FF11488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588" y="2781088"/>
                  <a:ext cx="360000" cy="36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3AB7EB-4E8C-4CFA-8AFA-1EAB0630B99E}"/>
                    </a:ext>
                  </a:extLst>
                </p:cNvPr>
                <p:cNvSpPr/>
                <p:nvPr/>
              </p:nvSpPr>
              <p:spPr>
                <a:xfrm>
                  <a:off x="2387588" y="2781088"/>
                  <a:ext cx="360000" cy="360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3AB7EB-4E8C-4CFA-8AFA-1EAB0630B9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588" y="2781088"/>
                  <a:ext cx="360000" cy="36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C337D4-0D58-49D8-A29F-DA2E0FE17B62}"/>
                    </a:ext>
                  </a:extLst>
                </p:cNvPr>
                <p:cNvSpPr/>
                <p:nvPr/>
              </p:nvSpPr>
              <p:spPr>
                <a:xfrm>
                  <a:off x="2027588" y="314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C337D4-0D58-49D8-A29F-DA2E0FE17B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588" y="3141088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C2F970C-ACFB-4711-B02B-CC15CC80C169}"/>
                    </a:ext>
                  </a:extLst>
                </p:cNvPr>
                <p:cNvSpPr/>
                <p:nvPr/>
              </p:nvSpPr>
              <p:spPr>
                <a:xfrm>
                  <a:off x="2387588" y="314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C2F970C-ACFB-4711-B02B-CC15CC80C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588" y="3141088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E7F779-BC03-492D-84BE-CD81D6A80221}"/>
                    </a:ext>
                  </a:extLst>
                </p:cNvPr>
                <p:cNvSpPr/>
                <p:nvPr/>
              </p:nvSpPr>
              <p:spPr>
                <a:xfrm>
                  <a:off x="2027588" y="350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E7F779-BC03-492D-84BE-CD81D6A802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588" y="3501088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09C5F71-826D-48B7-9F23-190C479BBFBE}"/>
                    </a:ext>
                  </a:extLst>
                </p:cNvPr>
                <p:cNvSpPr/>
                <p:nvPr/>
              </p:nvSpPr>
              <p:spPr>
                <a:xfrm>
                  <a:off x="2387588" y="350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09C5F71-826D-48B7-9F23-190C479BBF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588" y="3501088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E9CAD27-D6CC-47C9-A895-A3A3BA1192B6}"/>
                    </a:ext>
                  </a:extLst>
                </p:cNvPr>
                <p:cNvSpPr/>
                <p:nvPr/>
              </p:nvSpPr>
              <p:spPr>
                <a:xfrm>
                  <a:off x="2027588" y="386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E9CAD27-D6CC-47C9-A895-A3A3BA119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588" y="3861088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0C4C1D-802A-4265-9F8C-704017122E1B}"/>
                    </a:ext>
                  </a:extLst>
                </p:cNvPr>
                <p:cNvSpPr/>
                <p:nvPr/>
              </p:nvSpPr>
              <p:spPr>
                <a:xfrm>
                  <a:off x="2387588" y="386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0C4C1D-802A-4265-9F8C-704017122E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588" y="3861088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1004C7-37D7-40A2-9791-2BF2230273F2}"/>
                    </a:ext>
                  </a:extLst>
                </p:cNvPr>
                <p:cNvSpPr/>
                <p:nvPr/>
              </p:nvSpPr>
              <p:spPr>
                <a:xfrm>
                  <a:off x="2027588" y="422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1004C7-37D7-40A2-9791-2BF223027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588" y="4221088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980643C-9395-4BBF-AA7E-320EFC7C2A0E}"/>
                    </a:ext>
                  </a:extLst>
                </p:cNvPr>
                <p:cNvSpPr/>
                <p:nvPr/>
              </p:nvSpPr>
              <p:spPr>
                <a:xfrm>
                  <a:off x="2387588" y="4221088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980643C-9395-4BBF-AA7E-320EFC7C2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588" y="4221088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40740AC-97B3-4710-A6C7-A418A3C05282}"/>
                    </a:ext>
                  </a:extLst>
                </p:cNvPr>
                <p:cNvSpPr/>
                <p:nvPr/>
              </p:nvSpPr>
              <p:spPr>
                <a:xfrm>
                  <a:off x="2747588" y="2781088"/>
                  <a:ext cx="360000" cy="360000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40740AC-97B3-4710-A6C7-A418A3C052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588" y="2781088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1387FCE-1CF9-4F4D-B425-77564B56A7FB}"/>
                    </a:ext>
                  </a:extLst>
                </p:cNvPr>
                <p:cNvSpPr/>
                <p:nvPr/>
              </p:nvSpPr>
              <p:spPr>
                <a:xfrm>
                  <a:off x="2747588" y="3141088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1387FCE-1CF9-4F4D-B425-77564B56A7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588" y="3141088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 l="-483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9F48C41-A8C2-46C7-B2A1-92A70BE1C37C}"/>
                    </a:ext>
                  </a:extLst>
                </p:cNvPr>
                <p:cNvSpPr/>
                <p:nvPr/>
              </p:nvSpPr>
              <p:spPr>
                <a:xfrm>
                  <a:off x="2747588" y="3501088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9F48C41-A8C2-46C7-B2A1-92A70BE1C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588" y="3501088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0A28448-9598-40B4-A79E-AC0FFA07CC18}"/>
                    </a:ext>
                  </a:extLst>
                </p:cNvPr>
                <p:cNvSpPr/>
                <p:nvPr/>
              </p:nvSpPr>
              <p:spPr>
                <a:xfrm>
                  <a:off x="2747588" y="3861088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0A28448-9598-40B4-A79E-AC0FFA07CC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588" y="3861088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 l="-483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98F1F67-D09B-4148-9524-063542A6FAE3}"/>
                    </a:ext>
                  </a:extLst>
                </p:cNvPr>
                <p:cNvSpPr/>
                <p:nvPr/>
              </p:nvSpPr>
              <p:spPr>
                <a:xfrm>
                  <a:off x="2747588" y="4221088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98F1F67-D09B-4148-9524-063542A6F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588" y="4221088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 l="-483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B0E66C-4C14-40D3-8EE8-63BDE4DA13B6}"/>
              </a:ext>
            </a:extLst>
          </p:cNvPr>
          <p:cNvGrpSpPr/>
          <p:nvPr/>
        </p:nvGrpSpPr>
        <p:grpSpPr>
          <a:xfrm>
            <a:off x="4128272" y="1892786"/>
            <a:ext cx="6684863" cy="1431776"/>
            <a:chOff x="4128272" y="1892786"/>
            <a:chExt cx="6684863" cy="1431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34F3BB-B741-4AC9-B5FA-77CDFC7E74BB}"/>
                    </a:ext>
                  </a:extLst>
                </p:cNvPr>
                <p:cNvSpPr txBox="1"/>
                <p:nvPr/>
              </p:nvSpPr>
              <p:spPr>
                <a:xfrm>
                  <a:off x="4591136" y="2955230"/>
                  <a:ext cx="982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GB" dirty="0"/>
                    <a:t> AND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34F3BB-B741-4AC9-B5FA-77CDFC7E7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1136" y="2955230"/>
                  <a:ext cx="982192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Flowchart: Delay 42">
              <a:extLst>
                <a:ext uri="{FF2B5EF4-FFF2-40B4-BE49-F238E27FC236}">
                  <a16:creationId xmlns:a16="http://schemas.microsoft.com/office/drawing/2014/main" id="{8CB505F5-19CF-4D31-A266-C3B6DF05EFC1}"/>
                </a:ext>
              </a:extLst>
            </p:cNvPr>
            <p:cNvSpPr/>
            <p:nvPr/>
          </p:nvSpPr>
          <p:spPr>
            <a:xfrm>
              <a:off x="4860346" y="2169386"/>
              <a:ext cx="612648" cy="612648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3A5B268-7E6F-4B67-A781-0D421794D621}"/>
                </a:ext>
              </a:extLst>
            </p:cNvPr>
            <p:cNvCxnSpPr/>
            <p:nvPr/>
          </p:nvCxnSpPr>
          <p:spPr>
            <a:xfrm>
              <a:off x="4302967" y="2312453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286F45E-C27F-4F6A-BE44-282B3B374D55}"/>
                </a:ext>
              </a:extLst>
            </p:cNvPr>
            <p:cNvCxnSpPr/>
            <p:nvPr/>
          </p:nvCxnSpPr>
          <p:spPr>
            <a:xfrm>
              <a:off x="4307295" y="2623047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26D89E8-A0A5-48FE-9CFE-7948B948E972}"/>
                    </a:ext>
                  </a:extLst>
                </p:cNvPr>
                <p:cNvSpPr txBox="1"/>
                <p:nvPr/>
              </p:nvSpPr>
              <p:spPr>
                <a:xfrm>
                  <a:off x="4128272" y="1982451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26D89E8-A0A5-48FE-9CFE-7948B948E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272" y="1982451"/>
                  <a:ext cx="46286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CC6720-FEDE-475B-9FF7-D8A95F2E6EAD}"/>
                    </a:ext>
                  </a:extLst>
                </p:cNvPr>
                <p:cNvSpPr txBox="1"/>
                <p:nvPr/>
              </p:nvSpPr>
              <p:spPr>
                <a:xfrm>
                  <a:off x="4128272" y="2302749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CC6720-FEDE-475B-9FF7-D8A95F2E6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272" y="2302749"/>
                  <a:ext cx="46286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8601CA9-1F8F-401D-B10B-030E3E271D06}"/>
                </a:ext>
              </a:extLst>
            </p:cNvPr>
            <p:cNvCxnSpPr/>
            <p:nvPr/>
          </p:nvCxnSpPr>
          <p:spPr>
            <a:xfrm>
              <a:off x="5473182" y="2462083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5D40DAE-9844-4171-BF09-965FF44E3D1F}"/>
                    </a:ext>
                  </a:extLst>
                </p:cNvPr>
                <p:cNvSpPr txBox="1"/>
                <p:nvPr/>
              </p:nvSpPr>
              <p:spPr>
                <a:xfrm>
                  <a:off x="5621468" y="2141785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5D40DAE-9844-4171-BF09-965FF44E3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468" y="2141785"/>
                  <a:ext cx="462864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AD0BBD0-E7AF-4ECB-BD4B-3DDC27106CDC}"/>
                    </a:ext>
                  </a:extLst>
                </p:cNvPr>
                <p:cNvSpPr txBox="1"/>
                <p:nvPr/>
              </p:nvSpPr>
              <p:spPr>
                <a:xfrm>
                  <a:off x="7212124" y="2770564"/>
                  <a:ext cx="85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GB" dirty="0"/>
                    <a:t> OR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AD0BBD0-E7AF-4ECB-BD4B-3DDC27106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2770564"/>
                  <a:ext cx="851002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0255BD-0BD9-4AEA-8BEB-A9FBBE68BD17}"/>
                </a:ext>
              </a:extLst>
            </p:cNvPr>
            <p:cNvCxnSpPr/>
            <p:nvPr/>
          </p:nvCxnSpPr>
          <p:spPr>
            <a:xfrm>
              <a:off x="6929106" y="2280625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50F7DA-F99A-4C4A-BD2F-AE0A3A6C3400}"/>
                </a:ext>
              </a:extLst>
            </p:cNvPr>
            <p:cNvCxnSpPr/>
            <p:nvPr/>
          </p:nvCxnSpPr>
          <p:spPr>
            <a:xfrm>
              <a:off x="6933434" y="2591219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00FF6A2-CDE8-4637-B70D-287AB5A7A8E8}"/>
                    </a:ext>
                  </a:extLst>
                </p:cNvPr>
                <p:cNvSpPr txBox="1"/>
                <p:nvPr/>
              </p:nvSpPr>
              <p:spPr>
                <a:xfrm>
                  <a:off x="6785558" y="1892786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00FF6A2-CDE8-4637-B70D-287AB5A7A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558" y="1892786"/>
                  <a:ext cx="462864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E1ABFE-9B1C-463E-916A-CDAB1B81DC5C}"/>
                    </a:ext>
                  </a:extLst>
                </p:cNvPr>
                <p:cNvSpPr txBox="1"/>
                <p:nvPr/>
              </p:nvSpPr>
              <p:spPr>
                <a:xfrm>
                  <a:off x="6754411" y="2270921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E1ABFE-9B1C-463E-916A-CDAB1B81D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411" y="2270921"/>
                  <a:ext cx="46286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DCF2FDE-BDDE-4244-831E-6829FCE80048}"/>
                </a:ext>
              </a:extLst>
            </p:cNvPr>
            <p:cNvCxnSpPr/>
            <p:nvPr/>
          </p:nvCxnSpPr>
          <p:spPr>
            <a:xfrm>
              <a:off x="7971749" y="2442380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B0B73CA-B065-49B6-9B99-0D93142ACF77}"/>
                    </a:ext>
                  </a:extLst>
                </p:cNvPr>
                <p:cNvSpPr txBox="1"/>
                <p:nvPr/>
              </p:nvSpPr>
              <p:spPr>
                <a:xfrm>
                  <a:off x="8051221" y="2077452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B0B73CA-B065-49B6-9B99-0D93142AC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221" y="2077452"/>
                  <a:ext cx="462864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Flowchart: Stored Data 111">
              <a:extLst>
                <a:ext uri="{FF2B5EF4-FFF2-40B4-BE49-F238E27FC236}">
                  <a16:creationId xmlns:a16="http://schemas.microsoft.com/office/drawing/2014/main" id="{C2258437-8E27-4B15-9327-D0C760DF13C0}"/>
                </a:ext>
              </a:extLst>
            </p:cNvPr>
            <p:cNvSpPr/>
            <p:nvPr/>
          </p:nvSpPr>
          <p:spPr>
            <a:xfrm rot="10800000">
              <a:off x="7396896" y="2137374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76E552A1-272B-4E97-B368-8864373E8B66}"/>
                </a:ext>
              </a:extLst>
            </p:cNvPr>
            <p:cNvSpPr/>
            <p:nvPr/>
          </p:nvSpPr>
          <p:spPr>
            <a:xfrm rot="5400000">
              <a:off x="9662164" y="2249177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5FC587-CEE1-4916-83B0-3E2AA7A64920}"/>
                </a:ext>
              </a:extLst>
            </p:cNvPr>
            <p:cNvSpPr/>
            <p:nvPr/>
          </p:nvSpPr>
          <p:spPr>
            <a:xfrm>
              <a:off x="10075756" y="2346665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202744-9F74-4B69-AA4E-71B2FC012395}"/>
                </a:ext>
              </a:extLst>
            </p:cNvPr>
            <p:cNvCxnSpPr/>
            <p:nvPr/>
          </p:nvCxnSpPr>
          <p:spPr>
            <a:xfrm>
              <a:off x="9142480" y="2421158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6983F6A-130C-4987-847C-1D83115EFFCD}"/>
                </a:ext>
              </a:extLst>
            </p:cNvPr>
            <p:cNvCxnSpPr/>
            <p:nvPr/>
          </p:nvCxnSpPr>
          <p:spPr>
            <a:xfrm>
              <a:off x="10255756" y="2433589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DDDD066-58AF-494F-88D8-853C8ED8EA08}"/>
                    </a:ext>
                  </a:extLst>
                </p:cNvPr>
                <p:cNvSpPr txBox="1"/>
                <p:nvPr/>
              </p:nvSpPr>
              <p:spPr>
                <a:xfrm>
                  <a:off x="9314754" y="2782034"/>
                  <a:ext cx="1377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𝑁𝑂𝑇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DDDD066-58AF-494F-88D8-853C8ED8E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754" y="2782034"/>
                  <a:ext cx="137704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5A438CA-1E48-4DFF-A39A-8BA993805B49}"/>
                    </a:ext>
                  </a:extLst>
                </p:cNvPr>
                <p:cNvSpPr txBox="1"/>
                <p:nvPr/>
              </p:nvSpPr>
              <p:spPr>
                <a:xfrm>
                  <a:off x="9017769" y="2067179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5A438CA-1E48-4DFF-A39A-8BA993805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769" y="2067179"/>
                  <a:ext cx="462864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AB02A91-1D94-4B1E-8E44-154A2BD0D36C}"/>
                    </a:ext>
                  </a:extLst>
                </p:cNvPr>
                <p:cNvSpPr txBox="1"/>
                <p:nvPr/>
              </p:nvSpPr>
              <p:spPr>
                <a:xfrm>
                  <a:off x="10294982" y="2064257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AB02A91-1D94-4B1E-8E44-154A2BD0D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4982" y="2064257"/>
                  <a:ext cx="462864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96013D-A4FD-4489-B7A7-18032F6A6538}"/>
                  </a:ext>
                </a:extLst>
              </p:cNvPr>
              <p:cNvSpPr txBox="1"/>
              <p:nvPr/>
            </p:nvSpPr>
            <p:spPr>
              <a:xfrm>
                <a:off x="5969588" y="5213197"/>
                <a:ext cx="2094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96013D-A4FD-4489-B7A7-18032F6A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588" y="5213197"/>
                <a:ext cx="2094804" cy="369332"/>
              </a:xfrm>
              <a:prstGeom prst="rect">
                <a:avLst/>
              </a:prstGeom>
              <a:blipFill>
                <a:blip r:embed="rId2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4366B-0B48-49F1-B4EC-3EFBB975F32B}"/>
              </a:ext>
            </a:extLst>
          </p:cNvPr>
          <p:cNvGrpSpPr/>
          <p:nvPr/>
        </p:nvGrpSpPr>
        <p:grpSpPr>
          <a:xfrm>
            <a:off x="5591702" y="3973160"/>
            <a:ext cx="2918470" cy="866732"/>
            <a:chOff x="5591702" y="3973160"/>
            <a:chExt cx="2918470" cy="8667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879A19-58FF-4D0B-B829-8FF35D42AA49}"/>
                </a:ext>
              </a:extLst>
            </p:cNvPr>
            <p:cNvCxnSpPr/>
            <p:nvPr/>
          </p:nvCxnSpPr>
          <p:spPr>
            <a:xfrm>
              <a:off x="5766397" y="4360999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15EC8-6F6E-4173-85CA-AB7A7784AE9C}"/>
                </a:ext>
              </a:extLst>
            </p:cNvPr>
            <p:cNvCxnSpPr/>
            <p:nvPr/>
          </p:nvCxnSpPr>
          <p:spPr>
            <a:xfrm>
              <a:off x="5770725" y="4671593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239C523-9C68-44B3-86F3-43AA238CBCC3}"/>
                    </a:ext>
                  </a:extLst>
                </p:cNvPr>
                <p:cNvSpPr txBox="1"/>
                <p:nvPr/>
              </p:nvSpPr>
              <p:spPr>
                <a:xfrm>
                  <a:off x="5622849" y="3973160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239C523-9C68-44B3-86F3-43AA238CB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849" y="3973160"/>
                  <a:ext cx="462864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6EF7A74-09B8-4290-9969-0FABF53DE7BE}"/>
                    </a:ext>
                  </a:extLst>
                </p:cNvPr>
                <p:cNvSpPr txBox="1"/>
                <p:nvPr/>
              </p:nvSpPr>
              <p:spPr>
                <a:xfrm>
                  <a:off x="5591702" y="4351295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6EF7A74-09B8-4290-9969-0FABF53DE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1702" y="4351295"/>
                  <a:ext cx="462864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Flowchart: Stored Data 111">
              <a:extLst>
                <a:ext uri="{FF2B5EF4-FFF2-40B4-BE49-F238E27FC236}">
                  <a16:creationId xmlns:a16="http://schemas.microsoft.com/office/drawing/2014/main" id="{B9306997-4DC2-45F0-ABDF-86071A4BE673}"/>
                </a:ext>
              </a:extLst>
            </p:cNvPr>
            <p:cNvSpPr/>
            <p:nvPr/>
          </p:nvSpPr>
          <p:spPr>
            <a:xfrm rot="10800000">
              <a:off x="6234187" y="4217748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BF055363-336D-4D2E-8979-22392318735C}"/>
                </a:ext>
              </a:extLst>
            </p:cNvPr>
            <p:cNvSpPr/>
            <p:nvPr/>
          </p:nvSpPr>
          <p:spPr>
            <a:xfrm rot="5400000">
              <a:off x="7359201" y="4380187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AEFD29B-17DD-4C3B-877D-98722DD8E88F}"/>
                </a:ext>
              </a:extLst>
            </p:cNvPr>
            <p:cNvSpPr/>
            <p:nvPr/>
          </p:nvSpPr>
          <p:spPr>
            <a:xfrm>
              <a:off x="7772793" y="4477675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B301F9-9764-4C5D-89DB-0A188A77A3FC}"/>
                </a:ext>
              </a:extLst>
            </p:cNvPr>
            <p:cNvCxnSpPr/>
            <p:nvPr/>
          </p:nvCxnSpPr>
          <p:spPr>
            <a:xfrm>
              <a:off x="6839517" y="4552168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C1DE0D1-FBCB-4192-89E3-A08BBFE69898}"/>
                </a:ext>
              </a:extLst>
            </p:cNvPr>
            <p:cNvCxnSpPr/>
            <p:nvPr/>
          </p:nvCxnSpPr>
          <p:spPr>
            <a:xfrm>
              <a:off x="7952793" y="4564599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FB0B704-311B-41DE-98AC-E03D4DE42988}"/>
                    </a:ext>
                  </a:extLst>
                </p:cNvPr>
                <p:cNvSpPr txBox="1"/>
                <p:nvPr/>
              </p:nvSpPr>
              <p:spPr>
                <a:xfrm>
                  <a:off x="7992019" y="4195267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FB0B704-311B-41DE-98AC-E03D4DE42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019" y="4195267"/>
                  <a:ext cx="462864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609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90BF-814A-4D42-9AB0-8EF983E1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34F3BB-B741-4AC9-B5FA-77CDFC7E74BB}"/>
                  </a:ext>
                </a:extLst>
              </p:cNvPr>
              <p:cNvSpPr txBox="1"/>
              <p:nvPr/>
            </p:nvSpPr>
            <p:spPr>
              <a:xfrm>
                <a:off x="4242317" y="2445381"/>
                <a:ext cx="982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34F3BB-B741-4AC9-B5FA-77CDFC7E7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17" y="2445381"/>
                <a:ext cx="98219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8CB505F5-19CF-4D31-A266-C3B6DF05EFC1}"/>
              </a:ext>
            </a:extLst>
          </p:cNvPr>
          <p:cNvSpPr/>
          <p:nvPr/>
        </p:nvSpPr>
        <p:spPr>
          <a:xfrm>
            <a:off x="4511527" y="1659537"/>
            <a:ext cx="612648" cy="612648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A5B268-7E6F-4B67-A781-0D421794D621}"/>
              </a:ext>
            </a:extLst>
          </p:cNvPr>
          <p:cNvCxnSpPr/>
          <p:nvPr/>
        </p:nvCxnSpPr>
        <p:spPr>
          <a:xfrm>
            <a:off x="3954148" y="1802604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86F45E-C27F-4F6A-BE44-282B3B374D55}"/>
              </a:ext>
            </a:extLst>
          </p:cNvPr>
          <p:cNvCxnSpPr/>
          <p:nvPr/>
        </p:nvCxnSpPr>
        <p:spPr>
          <a:xfrm>
            <a:off x="3958476" y="2113198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6D89E8-A0A5-48FE-9CFE-7948B948E972}"/>
                  </a:ext>
                </a:extLst>
              </p:cNvPr>
              <p:cNvSpPr txBox="1"/>
              <p:nvPr/>
            </p:nvSpPr>
            <p:spPr>
              <a:xfrm>
                <a:off x="3779453" y="1472602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6D89E8-A0A5-48FE-9CFE-7948B948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453" y="1472602"/>
                <a:ext cx="4628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CC6720-FEDE-475B-9FF7-D8A95F2E6EAD}"/>
                  </a:ext>
                </a:extLst>
              </p:cNvPr>
              <p:cNvSpPr txBox="1"/>
              <p:nvPr/>
            </p:nvSpPr>
            <p:spPr>
              <a:xfrm>
                <a:off x="3779453" y="1792900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CC6720-FEDE-475B-9FF7-D8A95F2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453" y="1792900"/>
                <a:ext cx="462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601CA9-1F8F-401D-B10B-030E3E271D06}"/>
              </a:ext>
            </a:extLst>
          </p:cNvPr>
          <p:cNvCxnSpPr/>
          <p:nvPr/>
        </p:nvCxnSpPr>
        <p:spPr>
          <a:xfrm>
            <a:off x="5124363" y="1952234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D40DAE-9844-4171-BF09-965FF44E3D1F}"/>
                  </a:ext>
                </a:extLst>
              </p:cNvPr>
              <p:cNvSpPr txBox="1"/>
              <p:nvPr/>
            </p:nvSpPr>
            <p:spPr>
              <a:xfrm>
                <a:off x="5272649" y="1631936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D40DAE-9844-4171-BF09-965FF44E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49" y="1631936"/>
                <a:ext cx="462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D0BBD0-E7AF-4ECB-BD4B-3DDC27106CDC}"/>
                  </a:ext>
                </a:extLst>
              </p:cNvPr>
              <p:cNvSpPr txBox="1"/>
              <p:nvPr/>
            </p:nvSpPr>
            <p:spPr>
              <a:xfrm>
                <a:off x="6863305" y="2260715"/>
                <a:ext cx="85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D0BBD0-E7AF-4ECB-BD4B-3DDC27106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305" y="2260715"/>
                <a:ext cx="851002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0255BD-0BD9-4AEA-8BEB-A9FBBE68BD17}"/>
              </a:ext>
            </a:extLst>
          </p:cNvPr>
          <p:cNvCxnSpPr/>
          <p:nvPr/>
        </p:nvCxnSpPr>
        <p:spPr>
          <a:xfrm>
            <a:off x="6580287" y="1770776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50F7DA-F99A-4C4A-BD2F-AE0A3A6C3400}"/>
              </a:ext>
            </a:extLst>
          </p:cNvPr>
          <p:cNvCxnSpPr/>
          <p:nvPr/>
        </p:nvCxnSpPr>
        <p:spPr>
          <a:xfrm>
            <a:off x="6584615" y="2081370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0FF6A2-CDE8-4637-B70D-287AB5A7A8E8}"/>
                  </a:ext>
                </a:extLst>
              </p:cNvPr>
              <p:cNvSpPr txBox="1"/>
              <p:nvPr/>
            </p:nvSpPr>
            <p:spPr>
              <a:xfrm>
                <a:off x="6436739" y="1382937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0FF6A2-CDE8-4637-B70D-287AB5A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39" y="1382937"/>
                <a:ext cx="462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E1ABFE-9B1C-463E-916A-CDAB1B81DC5C}"/>
                  </a:ext>
                </a:extLst>
              </p:cNvPr>
              <p:cNvSpPr txBox="1"/>
              <p:nvPr/>
            </p:nvSpPr>
            <p:spPr>
              <a:xfrm>
                <a:off x="6405592" y="1761072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E1ABFE-9B1C-463E-916A-CDAB1B81D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92" y="1761072"/>
                <a:ext cx="4628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CF2FDE-BDDE-4244-831E-6829FCE80048}"/>
              </a:ext>
            </a:extLst>
          </p:cNvPr>
          <p:cNvCxnSpPr/>
          <p:nvPr/>
        </p:nvCxnSpPr>
        <p:spPr>
          <a:xfrm>
            <a:off x="7622930" y="1932531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0B73CA-B065-49B6-9B99-0D93142ACF77}"/>
                  </a:ext>
                </a:extLst>
              </p:cNvPr>
              <p:cNvSpPr txBox="1"/>
              <p:nvPr/>
            </p:nvSpPr>
            <p:spPr>
              <a:xfrm>
                <a:off x="7702402" y="1567603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0B73CA-B065-49B6-9B99-0D93142AC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02" y="1567603"/>
                <a:ext cx="4628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Stored Data 111">
            <a:extLst>
              <a:ext uri="{FF2B5EF4-FFF2-40B4-BE49-F238E27FC236}">
                <a16:creationId xmlns:a16="http://schemas.microsoft.com/office/drawing/2014/main" id="{C2258437-8E27-4B15-9327-D0C760DF13C0}"/>
              </a:ext>
            </a:extLst>
          </p:cNvPr>
          <p:cNvSpPr/>
          <p:nvPr/>
        </p:nvSpPr>
        <p:spPr>
          <a:xfrm rot="10800000">
            <a:off x="7048077" y="1627525"/>
            <a:ext cx="612648" cy="62214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021 w 11354"/>
              <a:gd name="connsiteY0" fmla="*/ 0 h 10000"/>
              <a:gd name="connsiteX1" fmla="*/ 11354 w 11354"/>
              <a:gd name="connsiteY1" fmla="*/ 0 h 10000"/>
              <a:gd name="connsiteX2" fmla="*/ 9687 w 11354"/>
              <a:gd name="connsiteY2" fmla="*/ 5000 h 10000"/>
              <a:gd name="connsiteX3" fmla="*/ 11354 w 11354"/>
              <a:gd name="connsiteY3" fmla="*/ 10000 h 10000"/>
              <a:gd name="connsiteX4" fmla="*/ 3021 w 11354"/>
              <a:gd name="connsiteY4" fmla="*/ 10000 h 10000"/>
              <a:gd name="connsiteX5" fmla="*/ 0 w 11354"/>
              <a:gd name="connsiteY5" fmla="*/ 5000 h 10000"/>
              <a:gd name="connsiteX6" fmla="*/ 3021 w 11354"/>
              <a:gd name="connsiteY6" fmla="*/ 0 h 10000"/>
              <a:gd name="connsiteX0" fmla="*/ 4375 w 12708"/>
              <a:gd name="connsiteY0" fmla="*/ 0 h 10000"/>
              <a:gd name="connsiteX1" fmla="*/ 12708 w 12708"/>
              <a:gd name="connsiteY1" fmla="*/ 0 h 10000"/>
              <a:gd name="connsiteX2" fmla="*/ 11041 w 12708"/>
              <a:gd name="connsiteY2" fmla="*/ 5000 h 10000"/>
              <a:gd name="connsiteX3" fmla="*/ 12708 w 12708"/>
              <a:gd name="connsiteY3" fmla="*/ 10000 h 10000"/>
              <a:gd name="connsiteX4" fmla="*/ 4375 w 12708"/>
              <a:gd name="connsiteY4" fmla="*/ 10000 h 10000"/>
              <a:gd name="connsiteX5" fmla="*/ 0 w 12708"/>
              <a:gd name="connsiteY5" fmla="*/ 5000 h 10000"/>
              <a:gd name="connsiteX6" fmla="*/ 4375 w 12708"/>
              <a:gd name="connsiteY6" fmla="*/ 0 h 10000"/>
              <a:gd name="connsiteX0" fmla="*/ 4375 w 12708"/>
              <a:gd name="connsiteY0" fmla="*/ 0 h 10155"/>
              <a:gd name="connsiteX1" fmla="*/ 12708 w 12708"/>
              <a:gd name="connsiteY1" fmla="*/ 0 h 10155"/>
              <a:gd name="connsiteX2" fmla="*/ 11041 w 12708"/>
              <a:gd name="connsiteY2" fmla="*/ 5000 h 10155"/>
              <a:gd name="connsiteX3" fmla="*/ 10104 w 12708"/>
              <a:gd name="connsiteY3" fmla="*/ 10155 h 10155"/>
              <a:gd name="connsiteX4" fmla="*/ 4375 w 12708"/>
              <a:gd name="connsiteY4" fmla="*/ 10000 h 10155"/>
              <a:gd name="connsiteX5" fmla="*/ 0 w 12708"/>
              <a:gd name="connsiteY5" fmla="*/ 5000 h 10155"/>
              <a:gd name="connsiteX6" fmla="*/ 4375 w 12708"/>
              <a:gd name="connsiteY6" fmla="*/ 0 h 10155"/>
              <a:gd name="connsiteX0" fmla="*/ 4375 w 11055"/>
              <a:gd name="connsiteY0" fmla="*/ 0 h 10155"/>
              <a:gd name="connsiteX1" fmla="*/ 8854 w 11055"/>
              <a:gd name="connsiteY1" fmla="*/ 0 h 10155"/>
              <a:gd name="connsiteX2" fmla="*/ 11041 w 11055"/>
              <a:gd name="connsiteY2" fmla="*/ 5000 h 10155"/>
              <a:gd name="connsiteX3" fmla="*/ 10104 w 11055"/>
              <a:gd name="connsiteY3" fmla="*/ 10155 h 10155"/>
              <a:gd name="connsiteX4" fmla="*/ 4375 w 11055"/>
              <a:gd name="connsiteY4" fmla="*/ 10000 h 10155"/>
              <a:gd name="connsiteX5" fmla="*/ 0 w 11055"/>
              <a:gd name="connsiteY5" fmla="*/ 5000 h 10155"/>
              <a:gd name="connsiteX6" fmla="*/ 4375 w 11055"/>
              <a:gd name="connsiteY6" fmla="*/ 0 h 10155"/>
              <a:gd name="connsiteX0" fmla="*/ 4375 w 10104"/>
              <a:gd name="connsiteY0" fmla="*/ 0 h 10155"/>
              <a:gd name="connsiteX1" fmla="*/ 8854 w 10104"/>
              <a:gd name="connsiteY1" fmla="*/ 0 h 10155"/>
              <a:gd name="connsiteX2" fmla="*/ 6249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  <a:gd name="connsiteX0" fmla="*/ 4375 w 10104"/>
              <a:gd name="connsiteY0" fmla="*/ 0 h 10155"/>
              <a:gd name="connsiteX1" fmla="*/ 8854 w 10104"/>
              <a:gd name="connsiteY1" fmla="*/ 0 h 10155"/>
              <a:gd name="connsiteX2" fmla="*/ 7812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  <a:gd name="connsiteX0" fmla="*/ 4375 w 10104"/>
              <a:gd name="connsiteY0" fmla="*/ 0 h 10155"/>
              <a:gd name="connsiteX1" fmla="*/ 9583 w 10104"/>
              <a:gd name="connsiteY1" fmla="*/ 0 h 10155"/>
              <a:gd name="connsiteX2" fmla="*/ 7812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4" h="10155">
                <a:moveTo>
                  <a:pt x="4375" y="0"/>
                </a:moveTo>
                <a:lnTo>
                  <a:pt x="9583" y="0"/>
                </a:lnTo>
                <a:cubicBezTo>
                  <a:pt x="8662" y="0"/>
                  <a:pt x="7725" y="3619"/>
                  <a:pt x="7812" y="5311"/>
                </a:cubicBezTo>
                <a:cubicBezTo>
                  <a:pt x="7899" y="7003"/>
                  <a:pt x="9183" y="10155"/>
                  <a:pt x="10104" y="10155"/>
                </a:cubicBezTo>
                <a:lnTo>
                  <a:pt x="4375" y="10000"/>
                </a:lnTo>
                <a:cubicBezTo>
                  <a:pt x="3454" y="10000"/>
                  <a:pt x="0" y="7761"/>
                  <a:pt x="0" y="5000"/>
                </a:cubicBezTo>
                <a:cubicBezTo>
                  <a:pt x="0" y="2239"/>
                  <a:pt x="3454" y="0"/>
                  <a:pt x="43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6E552A1-272B-4E97-B368-8864373E8B66}"/>
              </a:ext>
            </a:extLst>
          </p:cNvPr>
          <p:cNvSpPr/>
          <p:nvPr/>
        </p:nvSpPr>
        <p:spPr>
          <a:xfrm rot="5400000">
            <a:off x="9313345" y="1739328"/>
            <a:ext cx="451287" cy="3758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85FC587-CEE1-4916-83B0-3E2AA7A64920}"/>
              </a:ext>
            </a:extLst>
          </p:cNvPr>
          <p:cNvSpPr/>
          <p:nvPr/>
        </p:nvSpPr>
        <p:spPr>
          <a:xfrm>
            <a:off x="9726937" y="1836816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8202744-9F74-4B69-AA4E-71B2FC012395}"/>
              </a:ext>
            </a:extLst>
          </p:cNvPr>
          <p:cNvCxnSpPr/>
          <p:nvPr/>
        </p:nvCxnSpPr>
        <p:spPr>
          <a:xfrm>
            <a:off x="8793661" y="1911309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983F6A-130C-4987-847C-1D83115EFFCD}"/>
              </a:ext>
            </a:extLst>
          </p:cNvPr>
          <p:cNvCxnSpPr/>
          <p:nvPr/>
        </p:nvCxnSpPr>
        <p:spPr>
          <a:xfrm>
            <a:off x="9906937" y="1923740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DDDD066-58AF-494F-88D8-853C8ED8EA08}"/>
                  </a:ext>
                </a:extLst>
              </p:cNvPr>
              <p:cNvSpPr txBox="1"/>
              <p:nvPr/>
            </p:nvSpPr>
            <p:spPr>
              <a:xfrm>
                <a:off x="8965935" y="2272185"/>
                <a:ext cx="1377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DDDD066-58AF-494F-88D8-853C8ED8E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935" y="2272185"/>
                <a:ext cx="1377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5A438CA-1E48-4DFF-A39A-8BA993805B49}"/>
                  </a:ext>
                </a:extLst>
              </p:cNvPr>
              <p:cNvSpPr txBox="1"/>
              <p:nvPr/>
            </p:nvSpPr>
            <p:spPr>
              <a:xfrm>
                <a:off x="8668950" y="1557330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5A438CA-1E48-4DFF-A39A-8BA99380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950" y="1557330"/>
                <a:ext cx="4628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B02A91-1D94-4B1E-8E44-154A2BD0D36C}"/>
                  </a:ext>
                </a:extLst>
              </p:cNvPr>
              <p:cNvSpPr txBox="1"/>
              <p:nvPr/>
            </p:nvSpPr>
            <p:spPr>
              <a:xfrm>
                <a:off x="9946163" y="1554408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B02A91-1D94-4B1E-8E44-154A2BD0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163" y="1554408"/>
                <a:ext cx="4628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67DC48B-58DE-4F99-9637-3B9850CB6A76}"/>
                  </a:ext>
                </a:extLst>
              </p:cNvPr>
              <p:cNvSpPr/>
              <p:nvPr/>
            </p:nvSpPr>
            <p:spPr>
              <a:xfrm>
                <a:off x="1416127" y="2679113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67DC48B-58DE-4F99-9637-3B9850CB6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2679113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A585A67-8666-4986-8D26-433E189BE321}"/>
                  </a:ext>
                </a:extLst>
              </p:cNvPr>
              <p:cNvSpPr/>
              <p:nvPr/>
            </p:nvSpPr>
            <p:spPr>
              <a:xfrm>
                <a:off x="1776127" y="2679113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A585A67-8666-4986-8D26-433E189BE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2679113"/>
                <a:ext cx="360000" cy="36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3294FBC-B0B3-48DA-9957-CB63E3C3A478}"/>
                  </a:ext>
                </a:extLst>
              </p:cNvPr>
              <p:cNvSpPr/>
              <p:nvPr/>
            </p:nvSpPr>
            <p:spPr>
              <a:xfrm>
                <a:off x="2136127" y="2679113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3294FBC-B0B3-48DA-9957-CB63E3C3A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2679113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202FDB-6AC4-4150-B3EF-7CA7A107CA53}"/>
                  </a:ext>
                </a:extLst>
              </p:cNvPr>
              <p:cNvSpPr/>
              <p:nvPr/>
            </p:nvSpPr>
            <p:spPr>
              <a:xfrm>
                <a:off x="1416127" y="303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202FDB-6AC4-4150-B3EF-7CA7A107C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3039113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6BFCEAF-A6DF-49DC-80B2-242A8750B6B7}"/>
                  </a:ext>
                </a:extLst>
              </p:cNvPr>
              <p:cNvSpPr/>
              <p:nvPr/>
            </p:nvSpPr>
            <p:spPr>
              <a:xfrm>
                <a:off x="1776127" y="303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6BFCEAF-A6DF-49DC-80B2-242A8750B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3039113"/>
                <a:ext cx="360000" cy="36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A011C8B-F74A-4D0B-B736-905F202BE47C}"/>
                  </a:ext>
                </a:extLst>
              </p:cNvPr>
              <p:cNvSpPr/>
              <p:nvPr/>
            </p:nvSpPr>
            <p:spPr>
              <a:xfrm>
                <a:off x="2136127" y="303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A011C8B-F74A-4D0B-B736-905F202BE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3039113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A3D77AA-A013-4E4D-A2DF-E684625C5137}"/>
                  </a:ext>
                </a:extLst>
              </p:cNvPr>
              <p:cNvSpPr/>
              <p:nvPr/>
            </p:nvSpPr>
            <p:spPr>
              <a:xfrm>
                <a:off x="1416127" y="339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A3D77AA-A013-4E4D-A2DF-E684625C5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3399113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36B839-71CB-4B64-945A-5AA9E51BBFEA}"/>
                  </a:ext>
                </a:extLst>
              </p:cNvPr>
              <p:cNvSpPr/>
              <p:nvPr/>
            </p:nvSpPr>
            <p:spPr>
              <a:xfrm>
                <a:off x="1776127" y="339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36B839-71CB-4B64-945A-5AA9E51B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3399113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5A55C7-84CB-4C90-9228-5186C5E5A368}"/>
                  </a:ext>
                </a:extLst>
              </p:cNvPr>
              <p:cNvSpPr/>
              <p:nvPr/>
            </p:nvSpPr>
            <p:spPr>
              <a:xfrm>
                <a:off x="2136127" y="339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5A55C7-84CB-4C90-9228-5186C5E5A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3399113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09F098-6E89-4A96-AB1E-99E1DD454EAC}"/>
                  </a:ext>
                </a:extLst>
              </p:cNvPr>
              <p:cNvSpPr/>
              <p:nvPr/>
            </p:nvSpPr>
            <p:spPr>
              <a:xfrm>
                <a:off x="1416127" y="375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09F098-6E89-4A96-AB1E-99E1DD454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3759113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986B14-071D-4898-ADBB-8DB8FD797DCF}"/>
                  </a:ext>
                </a:extLst>
              </p:cNvPr>
              <p:cNvSpPr/>
              <p:nvPr/>
            </p:nvSpPr>
            <p:spPr>
              <a:xfrm>
                <a:off x="1776127" y="375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986B14-071D-4898-ADBB-8DB8FD797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3759113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A1FAAE8-E07F-40A4-8C19-1A1BBD7C6013}"/>
                  </a:ext>
                </a:extLst>
              </p:cNvPr>
              <p:cNvSpPr/>
              <p:nvPr/>
            </p:nvSpPr>
            <p:spPr>
              <a:xfrm>
                <a:off x="2136127" y="375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A1FAAE8-E07F-40A4-8C19-1A1BBD7C6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3759113"/>
                <a:ext cx="360000" cy="36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FB29EF-0337-41FC-BEDD-B75329ED3758}"/>
                  </a:ext>
                </a:extLst>
              </p:cNvPr>
              <p:cNvSpPr/>
              <p:nvPr/>
            </p:nvSpPr>
            <p:spPr>
              <a:xfrm>
                <a:off x="1416127" y="411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FB29EF-0337-41FC-BEDD-B75329ED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4119113"/>
                <a:ext cx="360000" cy="36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AFFB096-3C61-4B15-9C56-09B1B05FE6E8}"/>
                  </a:ext>
                </a:extLst>
              </p:cNvPr>
              <p:cNvSpPr/>
              <p:nvPr/>
            </p:nvSpPr>
            <p:spPr>
              <a:xfrm>
                <a:off x="1776127" y="411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AFFB096-3C61-4B15-9C56-09B1B05FE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4119113"/>
                <a:ext cx="360000" cy="36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94F3BC-A431-44BE-BD2B-E232A8E7ED5D}"/>
                  </a:ext>
                </a:extLst>
              </p:cNvPr>
              <p:cNvSpPr/>
              <p:nvPr/>
            </p:nvSpPr>
            <p:spPr>
              <a:xfrm>
                <a:off x="2136127" y="4119113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94F3BC-A431-44BE-BD2B-E232A8E7E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4119113"/>
                <a:ext cx="360000" cy="36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8DD48F0-B67E-4B73-A222-B28B621DEE1E}"/>
                  </a:ext>
                </a:extLst>
              </p:cNvPr>
              <p:cNvSpPr/>
              <p:nvPr/>
            </p:nvSpPr>
            <p:spPr>
              <a:xfrm>
                <a:off x="1416127" y="447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8DD48F0-B67E-4B73-A222-B28B621DE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4471658"/>
                <a:ext cx="360000" cy="36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1C42405-DD79-47DE-B4D8-9B2E26F282DB}"/>
                  </a:ext>
                </a:extLst>
              </p:cNvPr>
              <p:cNvSpPr/>
              <p:nvPr/>
            </p:nvSpPr>
            <p:spPr>
              <a:xfrm>
                <a:off x="1776127" y="447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1C42405-DD79-47DE-B4D8-9B2E26F28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4471658"/>
                <a:ext cx="360000" cy="360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19051E-DBF1-44BE-BC47-A27CFFFFA823}"/>
                  </a:ext>
                </a:extLst>
              </p:cNvPr>
              <p:cNvSpPr/>
              <p:nvPr/>
            </p:nvSpPr>
            <p:spPr>
              <a:xfrm>
                <a:off x="2136127" y="447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19051E-DBF1-44BE-BC47-A27CFFFFA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4471658"/>
                <a:ext cx="360000" cy="360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5FC1C40-550C-424D-9EE0-B93C9C1224C9}"/>
                  </a:ext>
                </a:extLst>
              </p:cNvPr>
              <p:cNvSpPr/>
              <p:nvPr/>
            </p:nvSpPr>
            <p:spPr>
              <a:xfrm>
                <a:off x="1416127" y="483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5FC1C40-550C-424D-9EE0-B93C9C122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4831658"/>
                <a:ext cx="360000" cy="360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139A178-F4C9-442E-9968-161BC15505D2}"/>
                  </a:ext>
                </a:extLst>
              </p:cNvPr>
              <p:cNvSpPr/>
              <p:nvPr/>
            </p:nvSpPr>
            <p:spPr>
              <a:xfrm>
                <a:off x="1776127" y="483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139A178-F4C9-442E-9968-161BC1550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4831658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827293-2F6D-4CC8-8601-E7EA2BA8A3E4}"/>
                  </a:ext>
                </a:extLst>
              </p:cNvPr>
              <p:cNvSpPr/>
              <p:nvPr/>
            </p:nvSpPr>
            <p:spPr>
              <a:xfrm>
                <a:off x="2136127" y="483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827293-2F6D-4CC8-8601-E7EA2BA8A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4831658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0053E61-0D1D-4F4A-9821-AD89C8888C39}"/>
                  </a:ext>
                </a:extLst>
              </p:cNvPr>
              <p:cNvSpPr/>
              <p:nvPr/>
            </p:nvSpPr>
            <p:spPr>
              <a:xfrm>
                <a:off x="1416127" y="519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0053E61-0D1D-4F4A-9821-AD89C8888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5191658"/>
                <a:ext cx="360000" cy="360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C7EBD21-AB07-4026-B69E-7EA3FDD34757}"/>
                  </a:ext>
                </a:extLst>
              </p:cNvPr>
              <p:cNvSpPr/>
              <p:nvPr/>
            </p:nvSpPr>
            <p:spPr>
              <a:xfrm>
                <a:off x="1776127" y="519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C7EBD21-AB07-4026-B69E-7EA3FDD34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5191658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5D7528-1818-4C6E-9212-78B58ED6B06A}"/>
                  </a:ext>
                </a:extLst>
              </p:cNvPr>
              <p:cNvSpPr/>
              <p:nvPr/>
            </p:nvSpPr>
            <p:spPr>
              <a:xfrm>
                <a:off x="2136127" y="519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5D7528-1818-4C6E-9212-78B58ED6B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5191658"/>
                <a:ext cx="360000" cy="360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89ACFB9-A28B-4274-AD8E-CF3806E44EF1}"/>
                  </a:ext>
                </a:extLst>
              </p:cNvPr>
              <p:cNvSpPr/>
              <p:nvPr/>
            </p:nvSpPr>
            <p:spPr>
              <a:xfrm>
                <a:off x="1416127" y="555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89ACFB9-A28B-4274-AD8E-CF3806E44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27" y="5551658"/>
                <a:ext cx="360000" cy="360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658F8D7-BD54-4479-97EF-A13867EC4E2A}"/>
                  </a:ext>
                </a:extLst>
              </p:cNvPr>
              <p:cNvSpPr/>
              <p:nvPr/>
            </p:nvSpPr>
            <p:spPr>
              <a:xfrm>
                <a:off x="1776127" y="555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658F8D7-BD54-4479-97EF-A13867EC4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27" y="5551658"/>
                <a:ext cx="360000" cy="36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C59D042-6646-46A8-A0A7-033C19F7FA9F}"/>
                  </a:ext>
                </a:extLst>
              </p:cNvPr>
              <p:cNvSpPr/>
              <p:nvPr/>
            </p:nvSpPr>
            <p:spPr>
              <a:xfrm>
                <a:off x="2136127" y="5551658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C59D042-6646-46A8-A0A7-033C19F7F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7" y="5551658"/>
                <a:ext cx="360000" cy="36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17B7872-7C68-4199-BD5B-2EF9B0BF561A}"/>
                  </a:ext>
                </a:extLst>
              </p:cNvPr>
              <p:cNvSpPr/>
              <p:nvPr/>
            </p:nvSpPr>
            <p:spPr>
              <a:xfrm>
                <a:off x="2496127" y="2679113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17B7872-7C68-4199-BD5B-2EF9B0BF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2679113"/>
                <a:ext cx="360000" cy="360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1AE433F-6678-41B5-8C6A-B4D66082685E}"/>
                  </a:ext>
                </a:extLst>
              </p:cNvPr>
              <p:cNvSpPr/>
              <p:nvPr/>
            </p:nvSpPr>
            <p:spPr>
              <a:xfrm>
                <a:off x="2496127" y="3039113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1AE433F-6678-41B5-8C6A-B4D660826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3039113"/>
                <a:ext cx="360000" cy="360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A15AFE8-1BDD-41C0-BDCF-F15C1897AEE6}"/>
                  </a:ext>
                </a:extLst>
              </p:cNvPr>
              <p:cNvSpPr/>
              <p:nvPr/>
            </p:nvSpPr>
            <p:spPr>
              <a:xfrm>
                <a:off x="2496127" y="3399113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A15AFE8-1BDD-41C0-BDCF-F15C1897A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3399113"/>
                <a:ext cx="360000" cy="360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E72478A-0971-40B4-98C4-A1DB56B40661}"/>
                  </a:ext>
                </a:extLst>
              </p:cNvPr>
              <p:cNvSpPr/>
              <p:nvPr/>
            </p:nvSpPr>
            <p:spPr>
              <a:xfrm>
                <a:off x="2496127" y="3759113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E72478A-0971-40B4-98C4-A1DB56B40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3759113"/>
                <a:ext cx="360000" cy="360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7DFE83D-C0E2-421A-8A13-7FD95A755754}"/>
                  </a:ext>
                </a:extLst>
              </p:cNvPr>
              <p:cNvSpPr/>
              <p:nvPr/>
            </p:nvSpPr>
            <p:spPr>
              <a:xfrm>
                <a:off x="2496127" y="4119113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7DFE83D-C0E2-421A-8A13-7FD95A755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4119113"/>
                <a:ext cx="360000" cy="360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2E008EF-F848-4A41-854A-C3BB3273C718}"/>
                  </a:ext>
                </a:extLst>
              </p:cNvPr>
              <p:cNvSpPr/>
              <p:nvPr/>
            </p:nvSpPr>
            <p:spPr>
              <a:xfrm>
                <a:off x="2496127" y="4471658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2E008EF-F848-4A41-854A-C3BB3273C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4471658"/>
                <a:ext cx="360000" cy="360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21AFEDD-C56F-4982-9779-F2B0602FBBF3}"/>
                  </a:ext>
                </a:extLst>
              </p:cNvPr>
              <p:cNvSpPr/>
              <p:nvPr/>
            </p:nvSpPr>
            <p:spPr>
              <a:xfrm>
                <a:off x="2496127" y="4831658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21AFEDD-C56F-4982-9779-F2B0602FB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4831658"/>
                <a:ext cx="360000" cy="360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79A0A79-1F57-466A-9F9B-B4796E4577D5}"/>
                  </a:ext>
                </a:extLst>
              </p:cNvPr>
              <p:cNvSpPr/>
              <p:nvPr/>
            </p:nvSpPr>
            <p:spPr>
              <a:xfrm>
                <a:off x="2496127" y="5191658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79A0A79-1F57-466A-9F9B-B4796E457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5191658"/>
                <a:ext cx="360000" cy="360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4F0C7D7-0C2A-44B4-8D97-B164BFDB3086}"/>
                  </a:ext>
                </a:extLst>
              </p:cNvPr>
              <p:cNvSpPr/>
              <p:nvPr/>
            </p:nvSpPr>
            <p:spPr>
              <a:xfrm>
                <a:off x="2496127" y="5551658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4F0C7D7-0C2A-44B4-8D97-B164BFDB3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27" y="5551658"/>
                <a:ext cx="360000" cy="360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F91E667B-8CB4-4735-A939-E70ED40DDD3C}"/>
              </a:ext>
            </a:extLst>
          </p:cNvPr>
          <p:cNvGrpSpPr/>
          <p:nvPr/>
        </p:nvGrpSpPr>
        <p:grpSpPr>
          <a:xfrm>
            <a:off x="4095368" y="4006594"/>
            <a:ext cx="4917200" cy="1646258"/>
            <a:chOff x="4095368" y="4006594"/>
            <a:chExt cx="4917200" cy="1646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64FD4FF-B964-4F8E-AFA6-9735F41D7FDB}"/>
                    </a:ext>
                  </a:extLst>
                </p:cNvPr>
                <p:cNvSpPr txBox="1"/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64FD4FF-B964-4F8E-AFA6-9735F41D7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DA0A0FE-0719-4255-B192-F8914906A82C}"/>
                    </a:ext>
                  </a:extLst>
                </p:cNvPr>
                <p:cNvSpPr txBox="1"/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DA0A0FE-0719-4255-B192-F8914906A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9A3D234-AC23-4BD0-A8A3-33616F4F23AA}"/>
                </a:ext>
              </a:extLst>
            </p:cNvPr>
            <p:cNvCxnSpPr>
              <a:cxnSpLocks/>
            </p:cNvCxnSpPr>
            <p:nvPr/>
          </p:nvCxnSpPr>
          <p:spPr>
            <a:xfrm>
              <a:off x="4476858" y="4232366"/>
              <a:ext cx="22505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BB0F4FA-7188-403B-8779-0A4D8A00F533}"/>
                </a:ext>
              </a:extLst>
            </p:cNvPr>
            <p:cNvCxnSpPr>
              <a:cxnSpLocks/>
            </p:cNvCxnSpPr>
            <p:nvPr/>
          </p:nvCxnSpPr>
          <p:spPr>
            <a:xfrm>
              <a:off x="4511527" y="4542960"/>
              <a:ext cx="222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lowchart: Stored Data 111">
              <a:extLst>
                <a:ext uri="{FF2B5EF4-FFF2-40B4-BE49-F238E27FC236}">
                  <a16:creationId xmlns:a16="http://schemas.microsoft.com/office/drawing/2014/main" id="{57D0BD74-76B2-4E31-ABAC-F98B8444868E}"/>
                </a:ext>
              </a:extLst>
            </p:cNvPr>
            <p:cNvSpPr/>
            <p:nvPr/>
          </p:nvSpPr>
          <p:spPr>
            <a:xfrm rot="10800000">
              <a:off x="6637772" y="4089115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7FBB05F8-1417-4F87-BFC9-F542499974EC}"/>
                </a:ext>
              </a:extLst>
            </p:cNvPr>
            <p:cNvSpPr/>
            <p:nvPr/>
          </p:nvSpPr>
          <p:spPr>
            <a:xfrm rot="5400000">
              <a:off x="5550082" y="4375598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9CF4FA4-E437-4E00-88A2-F457257F1D2E}"/>
                </a:ext>
              </a:extLst>
            </p:cNvPr>
            <p:cNvSpPr/>
            <p:nvPr/>
          </p:nvSpPr>
          <p:spPr>
            <a:xfrm>
              <a:off x="5963674" y="4473086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Flowchart: Delay 123">
              <a:extLst>
                <a:ext uri="{FF2B5EF4-FFF2-40B4-BE49-F238E27FC236}">
                  <a16:creationId xmlns:a16="http://schemas.microsoft.com/office/drawing/2014/main" id="{A716906D-7D4E-4A6D-9813-2DD64692BD66}"/>
                </a:ext>
              </a:extLst>
            </p:cNvPr>
            <p:cNvSpPr/>
            <p:nvPr/>
          </p:nvSpPr>
          <p:spPr>
            <a:xfrm>
              <a:off x="7788582" y="4244445"/>
              <a:ext cx="612648" cy="612648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20CFCF3-B6C6-43DE-8DC7-8D822FF2A3BE}"/>
                </a:ext>
              </a:extLst>
            </p:cNvPr>
            <p:cNvCxnSpPr>
              <a:cxnSpLocks/>
            </p:cNvCxnSpPr>
            <p:nvPr/>
          </p:nvCxnSpPr>
          <p:spPr>
            <a:xfrm>
              <a:off x="7231203" y="438751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D3E743E-399E-4A1D-9621-F8C8A27402D7}"/>
                </a:ext>
              </a:extLst>
            </p:cNvPr>
            <p:cNvCxnSpPr>
              <a:cxnSpLocks/>
            </p:cNvCxnSpPr>
            <p:nvPr/>
          </p:nvCxnSpPr>
          <p:spPr>
            <a:xfrm>
              <a:off x="7235531" y="4698106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4C6D650-58E5-4636-9BB3-BAF452EC4053}"/>
                </a:ext>
              </a:extLst>
            </p:cNvPr>
            <p:cNvCxnSpPr>
              <a:cxnSpLocks/>
            </p:cNvCxnSpPr>
            <p:nvPr/>
          </p:nvCxnSpPr>
          <p:spPr>
            <a:xfrm>
              <a:off x="8401418" y="453714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B6D561D9-1A44-4E6D-8270-8380D2C3635D}"/>
                    </a:ext>
                  </a:extLst>
                </p:cNvPr>
                <p:cNvSpPr txBox="1"/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B6D561D9-1A44-4E6D-8270-8380D2C36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A327F52-4FA8-423B-B6A7-EE13803FA2A4}"/>
                </a:ext>
              </a:extLst>
            </p:cNvPr>
            <p:cNvCxnSpPr>
              <a:cxnSpLocks/>
            </p:cNvCxnSpPr>
            <p:nvPr/>
          </p:nvCxnSpPr>
          <p:spPr>
            <a:xfrm>
              <a:off x="7237473" y="4698106"/>
              <a:ext cx="0" cy="728642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B6B3241-C4DB-4507-A5A8-E4724D9D8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6858" y="5426748"/>
              <a:ext cx="2754345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70B0A74-DB65-47E3-8A35-0B26B5425F3A}"/>
                    </a:ext>
                  </a:extLst>
                </p:cNvPr>
                <p:cNvSpPr txBox="1"/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70B0A74-DB65-47E3-8A35-0B26B5425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4208B41A-F2C6-4623-9C4A-DA224F5D63EE}"/>
                </a:ext>
              </a:extLst>
            </p:cNvPr>
            <p:cNvSpPr/>
            <p:nvPr/>
          </p:nvSpPr>
          <p:spPr>
            <a:xfrm rot="5400000">
              <a:off x="5550082" y="5239260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C572FF6-239F-46FB-9410-B88F2616962A}"/>
                </a:ext>
              </a:extLst>
            </p:cNvPr>
            <p:cNvSpPr/>
            <p:nvPr/>
          </p:nvSpPr>
          <p:spPr>
            <a:xfrm>
              <a:off x="5963674" y="5336748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1939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VHDL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B4EA6DC-6441-47E3-9947-CE8B1A434BD9}"/>
              </a:ext>
            </a:extLst>
          </p:cNvPr>
          <p:cNvSpPr txBox="1"/>
          <p:nvPr/>
        </p:nvSpPr>
        <p:spPr>
          <a:xfrm>
            <a:off x="7001609" y="2379640"/>
            <a:ext cx="3958326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ucidaSansTypewriter"/>
              </a:rPr>
              <a:t>library </a:t>
            </a:r>
            <a:r>
              <a:rPr lang="en-US" sz="1800" b="0" i="0" u="none" strike="noStrike" baseline="0" dirty="0" err="1">
                <a:latin typeface="LucidaSansTypewriter"/>
              </a:rPr>
              <a:t>ieee</a:t>
            </a:r>
            <a:r>
              <a:rPr lang="en-US" sz="1800" b="0" i="0" u="none" strike="noStrike" baseline="0" dirty="0">
                <a:latin typeface="LucidaSansTypewriter"/>
              </a:rPr>
              <a:t>; </a:t>
            </a:r>
          </a:p>
          <a:p>
            <a:pPr algn="l"/>
            <a:r>
              <a:rPr lang="en-US" sz="1800" b="0" i="0" u="none" strike="noStrike" baseline="0" dirty="0">
                <a:latin typeface="LucidaSansTypewriter"/>
              </a:rPr>
              <a:t>use ieee.std_logic_1164.all;</a:t>
            </a:r>
          </a:p>
          <a:p>
            <a:pPr algn="l"/>
            <a:endParaRPr lang="en-US" sz="1800" b="0" i="0" u="none" strike="noStrike" baseline="0" dirty="0">
              <a:latin typeface="LucidaSansTypewriter"/>
            </a:endParaRP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ENTITY </a:t>
            </a:r>
            <a:r>
              <a:rPr lang="en-GB" sz="1800" b="0" i="1" u="none" strike="noStrike" baseline="0" dirty="0" err="1">
                <a:latin typeface="LucidaSansTypewriter"/>
              </a:rPr>
              <a:t>container_light</a:t>
            </a:r>
            <a:r>
              <a:rPr lang="en-GB" sz="1800" b="0" i="1" u="none" strike="noStrike" baseline="0" dirty="0">
                <a:latin typeface="LucidaSansTypewriter"/>
              </a:rPr>
              <a:t> </a:t>
            </a:r>
            <a:r>
              <a:rPr lang="en-GB" sz="1800" b="0" i="0" u="none" strike="noStrike" baseline="0" dirty="0">
                <a:latin typeface="LucidaSansTypewriter"/>
              </a:rPr>
              <a:t>IS</a:t>
            </a: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  PORT ( </a:t>
            </a:r>
          </a:p>
          <a:p>
            <a:pPr algn="l"/>
            <a:r>
              <a:rPr lang="en-GB" dirty="0">
                <a:latin typeface="LucidaSansTypewriter"/>
              </a:rPr>
              <a:t>               </a:t>
            </a:r>
            <a:r>
              <a:rPr lang="en-GB" sz="1800" b="0" i="0" u="none" strike="noStrike" baseline="0" dirty="0">
                <a:latin typeface="LucidaSansTypewriter"/>
              </a:rPr>
              <a:t>d :  </a:t>
            </a:r>
            <a:r>
              <a:rPr lang="en-GB" sz="1800" b="0" i="0" u="none" strike="noStrike" baseline="0" dirty="0">
                <a:solidFill>
                  <a:srgbClr val="FF0000"/>
                </a:solidFill>
                <a:latin typeface="LucidaSansTypewriter"/>
              </a:rPr>
              <a:t>OUT</a:t>
            </a:r>
            <a:r>
              <a:rPr lang="en-GB" sz="1800" b="0" i="0" u="none" strike="noStrike" baseline="0" dirty="0">
                <a:latin typeface="LucidaSansTypewriter"/>
              </a:rPr>
              <a:t> </a:t>
            </a:r>
            <a:r>
              <a:rPr lang="en-GB" sz="1800" b="0" i="0" u="none" strike="noStrike" baseline="0" dirty="0" err="1">
                <a:latin typeface="LucidaSansTypewriter"/>
              </a:rPr>
              <a:t>std_logic</a:t>
            </a:r>
            <a:r>
              <a:rPr lang="en-GB" sz="1800" b="0" i="0" u="none" strike="noStrike" baseline="0" dirty="0">
                <a:latin typeface="LucidaSansTypewriter"/>
              </a:rPr>
              <a:t>;</a:t>
            </a:r>
          </a:p>
          <a:p>
            <a:pPr algn="l"/>
            <a:r>
              <a:rPr lang="en-US" sz="1800" b="0" i="0" u="none" strike="noStrike" baseline="0" dirty="0">
                <a:latin typeface="LucidaSansTypewriter"/>
              </a:rPr>
              <a:t>               a, b, c :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LucidaSansTypewriter"/>
              </a:rPr>
              <a:t>IN</a:t>
            </a:r>
            <a:r>
              <a:rPr lang="en-US" sz="1800" b="0" i="0" u="none" strike="noStrike" baseline="0" dirty="0">
                <a:latin typeface="LucidaSansTypewriter"/>
              </a:rPr>
              <a:t> </a:t>
            </a:r>
            <a:r>
              <a:rPr lang="en-US" sz="1800" b="0" i="0" u="none" strike="noStrike" baseline="0" dirty="0" err="1">
                <a:latin typeface="LucidaSansTypewriter"/>
              </a:rPr>
              <a:t>std_logic</a:t>
            </a:r>
            <a:r>
              <a:rPr lang="en-US" sz="1800" b="0" i="0" u="none" strike="noStrike" baseline="0" dirty="0">
                <a:latin typeface="LucidaSansTypewriter"/>
              </a:rPr>
              <a:t>;</a:t>
            </a:r>
          </a:p>
          <a:p>
            <a:pPr algn="l"/>
            <a:r>
              <a:rPr lang="en-GB" dirty="0">
                <a:latin typeface="LucidaSansTypewriter"/>
              </a:rPr>
              <a:t>             </a:t>
            </a:r>
            <a:r>
              <a:rPr lang="en-GB" sz="1800" b="0" i="0" u="none" strike="noStrike" baseline="0" dirty="0">
                <a:latin typeface="LucidaSansTypewriter"/>
              </a:rPr>
              <a:t>);</a:t>
            </a: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END ENTITY </a:t>
            </a:r>
            <a:r>
              <a:rPr lang="en-GB" sz="1800" b="0" i="1" u="none" strike="noStrike" baseline="0" dirty="0" err="1">
                <a:latin typeface="LucidaSansTypewriter"/>
              </a:rPr>
              <a:t>container_light</a:t>
            </a:r>
            <a:r>
              <a:rPr lang="en-GB" sz="1800" b="0" i="0" u="none" strike="noStrike" baseline="0" dirty="0">
                <a:latin typeface="LucidaSansTypewriter"/>
              </a:rPr>
              <a:t>;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3C1BC2-7288-46A9-83CE-73FF75A0C16D}"/>
              </a:ext>
            </a:extLst>
          </p:cNvPr>
          <p:cNvGrpSpPr/>
          <p:nvPr/>
        </p:nvGrpSpPr>
        <p:grpSpPr>
          <a:xfrm>
            <a:off x="842938" y="2282326"/>
            <a:ext cx="5252132" cy="2684799"/>
            <a:chOff x="842938" y="2282326"/>
            <a:chExt cx="5252132" cy="268479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D5E2C3C-CD8A-4D69-AE98-8E327F801D9E}"/>
                </a:ext>
              </a:extLst>
            </p:cNvPr>
            <p:cNvSpPr/>
            <p:nvPr/>
          </p:nvSpPr>
          <p:spPr>
            <a:xfrm>
              <a:off x="1232065" y="2732424"/>
              <a:ext cx="4516280" cy="223470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Logic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ACCAFE5-E236-4006-BDDD-148DB96564A7}"/>
                    </a:ext>
                  </a:extLst>
                </p:cNvPr>
                <p:cNvSpPr txBox="1"/>
                <p:nvPr/>
              </p:nvSpPr>
              <p:spPr>
                <a:xfrm>
                  <a:off x="5712337" y="3309870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ACCAFE5-E236-4006-BDDD-148DB9656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337" y="3309870"/>
                  <a:ext cx="38273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3473D1-E337-4BF1-B945-2FF66F6E406B}"/>
                </a:ext>
              </a:extLst>
            </p:cNvPr>
            <p:cNvGrpSpPr/>
            <p:nvPr/>
          </p:nvGrpSpPr>
          <p:grpSpPr>
            <a:xfrm>
              <a:off x="1232065" y="3295595"/>
              <a:ext cx="3240148" cy="622144"/>
              <a:chOff x="2941576" y="2801068"/>
              <a:chExt cx="3240148" cy="622144"/>
            </a:xfrm>
          </p:grpSpPr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418E359-305F-4D50-B3FD-854484A4B4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1576" y="2944319"/>
                <a:ext cx="219750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7DB2381-0EDC-4207-9FFD-6EA5C8FDAA80}"/>
                  </a:ext>
                </a:extLst>
              </p:cNvPr>
              <p:cNvCxnSpPr/>
              <p:nvPr/>
            </p:nvCxnSpPr>
            <p:spPr>
              <a:xfrm>
                <a:off x="4586030" y="3254913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B9DCBFB-12F3-4842-A726-00583600ABFE}"/>
                  </a:ext>
                </a:extLst>
              </p:cNvPr>
              <p:cNvCxnSpPr/>
              <p:nvPr/>
            </p:nvCxnSpPr>
            <p:spPr>
              <a:xfrm>
                <a:off x="5624345" y="3106074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owchart: Stored Data 111">
                <a:extLst>
                  <a:ext uri="{FF2B5EF4-FFF2-40B4-BE49-F238E27FC236}">
                    <a16:creationId xmlns:a16="http://schemas.microsoft.com/office/drawing/2014/main" id="{049EFC01-CEE9-4CB5-A999-DA61ABA03062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11E7F2-57C8-48FD-A2AC-29D058EA0224}"/>
                </a:ext>
              </a:extLst>
            </p:cNvPr>
            <p:cNvGrpSpPr/>
            <p:nvPr/>
          </p:nvGrpSpPr>
          <p:grpSpPr>
            <a:xfrm>
              <a:off x="1232065" y="3539908"/>
              <a:ext cx="1636448" cy="451287"/>
              <a:chOff x="8044056" y="5455625"/>
              <a:chExt cx="1636448" cy="451287"/>
            </a:xfrm>
          </p:grpSpPr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C09D1C74-8BBD-4313-B1DC-2DF835663A21}"/>
                  </a:ext>
                </a:extLst>
              </p:cNvPr>
              <p:cNvSpPr/>
              <p:nvPr/>
            </p:nvSpPr>
            <p:spPr>
              <a:xfrm rot="5400000">
                <a:off x="9086912" y="5493320"/>
                <a:ext cx="451287" cy="3758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B410152-523B-49F0-927C-7F2CD688DE58}"/>
                  </a:ext>
                </a:extLst>
              </p:cNvPr>
              <p:cNvSpPr/>
              <p:nvPr/>
            </p:nvSpPr>
            <p:spPr>
              <a:xfrm>
                <a:off x="9500504" y="559080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0600C43F-E68F-49A0-BFC3-1127F7C05D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4056" y="5661733"/>
                <a:ext cx="108055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0652B74-BD8C-42F0-AC25-8743CFC98044}"/>
                </a:ext>
              </a:extLst>
            </p:cNvPr>
            <p:cNvGrpSpPr/>
            <p:nvPr/>
          </p:nvGrpSpPr>
          <p:grpSpPr>
            <a:xfrm>
              <a:off x="4193523" y="3454019"/>
              <a:ext cx="1456447" cy="622144"/>
              <a:chOff x="4847609" y="2801068"/>
              <a:chExt cx="1554822" cy="622144"/>
            </a:xfrm>
          </p:grpSpPr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6AF3FDF6-DF26-44F0-B114-ABF014BA7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7609" y="3254913"/>
                <a:ext cx="295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92CF8F6D-2A0D-49DE-A3B9-535FDDA1D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4345" y="3106074"/>
                <a:ext cx="77808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lowchart: Stored Data 111">
                <a:extLst>
                  <a:ext uri="{FF2B5EF4-FFF2-40B4-BE49-F238E27FC236}">
                    <a16:creationId xmlns:a16="http://schemas.microsoft.com/office/drawing/2014/main" id="{EC83F33C-25BB-425C-8D6B-26D8CE2B2563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99967BC-C309-4A42-AFC8-750BED14B2CE}"/>
                </a:ext>
              </a:extLst>
            </p:cNvPr>
            <p:cNvCxnSpPr>
              <a:cxnSpLocks/>
            </p:cNvCxnSpPr>
            <p:nvPr/>
          </p:nvCxnSpPr>
          <p:spPr>
            <a:xfrm>
              <a:off x="1232065" y="4214281"/>
              <a:ext cx="296145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8A2E5371-A45C-4E7A-89E9-A3F08C6A7938}"/>
                </a:ext>
              </a:extLst>
            </p:cNvPr>
            <p:cNvCxnSpPr>
              <a:cxnSpLocks/>
            </p:cNvCxnSpPr>
            <p:nvPr/>
          </p:nvCxnSpPr>
          <p:spPr>
            <a:xfrm>
              <a:off x="4193523" y="3926016"/>
              <a:ext cx="0" cy="28826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5D40BD3-2072-4A57-A2C0-81059FD2D6AA}"/>
                    </a:ext>
                  </a:extLst>
                </p:cNvPr>
                <p:cNvSpPr txBox="1"/>
                <p:nvPr/>
              </p:nvSpPr>
              <p:spPr>
                <a:xfrm>
                  <a:off x="876049" y="3057593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5D40BD3-2072-4A57-A2C0-81059FD2D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49" y="3057593"/>
                  <a:ext cx="3762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69793E1-470F-41DF-86A4-8B176890B864}"/>
                    </a:ext>
                  </a:extLst>
                </p:cNvPr>
                <p:cNvSpPr txBox="1"/>
                <p:nvPr/>
              </p:nvSpPr>
              <p:spPr>
                <a:xfrm>
                  <a:off x="842938" y="3470557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69793E1-470F-41DF-86A4-8B176890B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38" y="3470557"/>
                  <a:ext cx="37625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04B29E-AC68-4334-A9D8-A8671F45F40E}"/>
                    </a:ext>
                  </a:extLst>
                </p:cNvPr>
                <p:cNvSpPr txBox="1"/>
                <p:nvPr/>
              </p:nvSpPr>
              <p:spPr>
                <a:xfrm>
                  <a:off x="853326" y="3991195"/>
                  <a:ext cx="355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04B29E-AC68-4334-A9D8-A8671F45F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26" y="3991195"/>
                  <a:ext cx="35548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232AE3-BE3F-4828-8862-654F9FF42A32}"/>
                </a:ext>
              </a:extLst>
            </p:cNvPr>
            <p:cNvSpPr/>
            <p:nvPr/>
          </p:nvSpPr>
          <p:spPr>
            <a:xfrm>
              <a:off x="1142065" y="3353802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B26C52-35CF-4359-8661-8F2146A0D330}"/>
                </a:ext>
              </a:extLst>
            </p:cNvPr>
            <p:cNvSpPr/>
            <p:nvPr/>
          </p:nvSpPr>
          <p:spPr>
            <a:xfrm>
              <a:off x="1142065" y="3659889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A6E1A8-AAC9-4EE0-B206-459C65CDD0C1}"/>
                </a:ext>
              </a:extLst>
            </p:cNvPr>
            <p:cNvSpPr/>
            <p:nvPr/>
          </p:nvSpPr>
          <p:spPr>
            <a:xfrm>
              <a:off x="1142065" y="4124281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4B5C63-6507-4878-8C80-C6153A82BE8B}"/>
                </a:ext>
              </a:extLst>
            </p:cNvPr>
            <p:cNvSpPr/>
            <p:nvPr/>
          </p:nvSpPr>
          <p:spPr>
            <a:xfrm>
              <a:off x="5666351" y="3679138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4722FF1-A975-4CAA-A59B-44E01F2786C2}"/>
                    </a:ext>
                  </a:extLst>
                </p:cNvPr>
                <p:cNvSpPr txBox="1"/>
                <p:nvPr/>
              </p:nvSpPr>
              <p:spPr>
                <a:xfrm>
                  <a:off x="2361128" y="2282326"/>
                  <a:ext cx="2595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𝑁𝑂𝑇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𝑂𝑅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4722FF1-A975-4CAA-A59B-44E01F278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128" y="2282326"/>
                  <a:ext cx="25953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1C605A-CE74-4453-A255-7866AEC756E0}"/>
              </a:ext>
            </a:extLst>
          </p:cNvPr>
          <p:cNvSpPr txBox="1"/>
          <p:nvPr/>
        </p:nvSpPr>
        <p:spPr>
          <a:xfrm>
            <a:off x="338632" y="5559983"/>
            <a:ext cx="124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Ports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CE17A4-BF59-4602-B071-F65160DA3C01}"/>
              </a:ext>
            </a:extLst>
          </p:cNvPr>
          <p:cNvSpPr/>
          <p:nvPr/>
        </p:nvSpPr>
        <p:spPr>
          <a:xfrm flipH="1">
            <a:off x="581192" y="4262230"/>
            <a:ext cx="493562" cy="1323975"/>
          </a:xfrm>
          <a:custGeom>
            <a:avLst/>
            <a:gdLst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1323975">
                <a:moveTo>
                  <a:pt x="1066800" y="1323975"/>
                </a:moveTo>
                <a:cubicBezTo>
                  <a:pt x="492125" y="1025525"/>
                  <a:pt x="593725" y="269875"/>
                  <a:pt x="0" y="0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709EB56-4C5D-4189-BC95-335CF3432133}"/>
              </a:ext>
            </a:extLst>
          </p:cNvPr>
          <p:cNvSpPr/>
          <p:nvPr/>
        </p:nvSpPr>
        <p:spPr>
          <a:xfrm flipH="1">
            <a:off x="552907" y="3715312"/>
            <a:ext cx="563800" cy="1870891"/>
          </a:xfrm>
          <a:custGeom>
            <a:avLst/>
            <a:gdLst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1323975">
                <a:moveTo>
                  <a:pt x="1066800" y="1323975"/>
                </a:moveTo>
                <a:cubicBezTo>
                  <a:pt x="492125" y="1025525"/>
                  <a:pt x="593725" y="269875"/>
                  <a:pt x="0" y="0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2926F86-3E69-4CD1-863C-35E8539B0175}"/>
              </a:ext>
            </a:extLst>
          </p:cNvPr>
          <p:cNvSpPr/>
          <p:nvPr/>
        </p:nvSpPr>
        <p:spPr>
          <a:xfrm flipH="1">
            <a:off x="536525" y="3360812"/>
            <a:ext cx="553237" cy="2202990"/>
          </a:xfrm>
          <a:custGeom>
            <a:avLst/>
            <a:gdLst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  <a:gd name="connsiteX0" fmla="*/ 1066800 w 1066800"/>
              <a:gd name="connsiteY0" fmla="*/ 1323975 h 1323975"/>
              <a:gd name="connsiteX1" fmla="*/ 0 w 1066800"/>
              <a:gd name="connsiteY1" fmla="*/ 0 h 1323975"/>
              <a:gd name="connsiteX2" fmla="*/ 0 w 1066800"/>
              <a:gd name="connsiteY2" fmla="*/ 0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1323975">
                <a:moveTo>
                  <a:pt x="1066800" y="1323975"/>
                </a:moveTo>
                <a:cubicBezTo>
                  <a:pt x="492125" y="1025525"/>
                  <a:pt x="593725" y="269875"/>
                  <a:pt x="0" y="0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AAB47EF-8A30-46A3-895A-AFE6AADA0AC7}"/>
              </a:ext>
            </a:extLst>
          </p:cNvPr>
          <p:cNvSpPr txBox="1"/>
          <p:nvPr/>
        </p:nvSpPr>
        <p:spPr>
          <a:xfrm>
            <a:off x="5557486" y="5401537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Ports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2C6536-F60D-432C-AEE6-B62443844B69}"/>
              </a:ext>
            </a:extLst>
          </p:cNvPr>
          <p:cNvSpPr/>
          <p:nvPr/>
        </p:nvSpPr>
        <p:spPr>
          <a:xfrm>
            <a:off x="5886450" y="3914775"/>
            <a:ext cx="476964" cy="1466850"/>
          </a:xfrm>
          <a:custGeom>
            <a:avLst/>
            <a:gdLst>
              <a:gd name="connsiteX0" fmla="*/ 85725 w 476964"/>
              <a:gd name="connsiteY0" fmla="*/ 1466850 h 1466850"/>
              <a:gd name="connsiteX1" fmla="*/ 476250 w 476964"/>
              <a:gd name="connsiteY1" fmla="*/ 695325 h 1466850"/>
              <a:gd name="connsiteX2" fmla="*/ 0 w 476964"/>
              <a:gd name="connsiteY2" fmla="*/ 0 h 1466850"/>
              <a:gd name="connsiteX3" fmla="*/ 0 w 476964"/>
              <a:gd name="connsiteY3" fmla="*/ 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964" h="1466850">
                <a:moveTo>
                  <a:pt x="85725" y="1466850"/>
                </a:moveTo>
                <a:cubicBezTo>
                  <a:pt x="288131" y="1203325"/>
                  <a:pt x="490537" y="939800"/>
                  <a:pt x="476250" y="695325"/>
                </a:cubicBezTo>
                <a:cubicBezTo>
                  <a:pt x="461963" y="45085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uiExpand="1" build="p" animBg="1"/>
      <p:bldP spid="5" grpId="0"/>
      <p:bldP spid="6" grpId="0" animBg="1"/>
      <p:bldP spid="109" grpId="0" animBg="1"/>
      <p:bldP spid="111" grpId="0" animBg="1"/>
      <p:bldP spid="112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VHDL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D5E2C3C-CD8A-4D69-AE98-8E327F801D9E}"/>
              </a:ext>
            </a:extLst>
          </p:cNvPr>
          <p:cNvSpPr/>
          <p:nvPr/>
        </p:nvSpPr>
        <p:spPr>
          <a:xfrm>
            <a:off x="581192" y="2379640"/>
            <a:ext cx="4516280" cy="2234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ACCAFE5-E236-4006-BDDD-148DB96564A7}"/>
                  </a:ext>
                </a:extLst>
              </p:cNvPr>
              <p:cNvSpPr txBox="1"/>
              <p:nvPr/>
            </p:nvSpPr>
            <p:spPr>
              <a:xfrm>
                <a:off x="5061464" y="2957086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ACCAFE5-E236-4006-BDDD-148DB965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464" y="2957086"/>
                <a:ext cx="38273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473D1-E337-4BF1-B945-2FF66F6E406B}"/>
              </a:ext>
            </a:extLst>
          </p:cNvPr>
          <p:cNvGrpSpPr/>
          <p:nvPr/>
        </p:nvGrpSpPr>
        <p:grpSpPr>
          <a:xfrm>
            <a:off x="581192" y="2942811"/>
            <a:ext cx="3240148" cy="622144"/>
            <a:chOff x="2941576" y="2801068"/>
            <a:chExt cx="3240148" cy="622144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18E359-305F-4D50-B3FD-854484A4B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1576" y="2944319"/>
              <a:ext cx="21975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7DB2381-0EDC-4207-9FFD-6EA5C8FDAA80}"/>
                </a:ext>
              </a:extLst>
            </p:cNvPr>
            <p:cNvCxnSpPr/>
            <p:nvPr/>
          </p:nvCxnSpPr>
          <p:spPr>
            <a:xfrm>
              <a:off x="4586030" y="3254913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B9DCBFB-12F3-4842-A726-00583600ABFE}"/>
                </a:ext>
              </a:extLst>
            </p:cNvPr>
            <p:cNvCxnSpPr/>
            <p:nvPr/>
          </p:nvCxnSpPr>
          <p:spPr>
            <a:xfrm>
              <a:off x="5624345" y="3106074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lowchart: Stored Data 111">
              <a:extLst>
                <a:ext uri="{FF2B5EF4-FFF2-40B4-BE49-F238E27FC236}">
                  <a16:creationId xmlns:a16="http://schemas.microsoft.com/office/drawing/2014/main" id="{049EFC01-CEE9-4CB5-A999-DA61ABA03062}"/>
                </a:ext>
              </a:extLst>
            </p:cNvPr>
            <p:cNvSpPr/>
            <p:nvPr/>
          </p:nvSpPr>
          <p:spPr>
            <a:xfrm rot="10800000">
              <a:off x="5049492" y="2801068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1E7F2-57C8-48FD-A2AC-29D058EA0224}"/>
              </a:ext>
            </a:extLst>
          </p:cNvPr>
          <p:cNvGrpSpPr/>
          <p:nvPr/>
        </p:nvGrpSpPr>
        <p:grpSpPr>
          <a:xfrm>
            <a:off x="581192" y="3187124"/>
            <a:ext cx="1636448" cy="451287"/>
            <a:chOff x="8044056" y="5455625"/>
            <a:chExt cx="1636448" cy="451287"/>
          </a:xfrm>
        </p:grpSpPr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C09D1C74-8BBD-4313-B1DC-2DF835663A21}"/>
                </a:ext>
              </a:extLst>
            </p:cNvPr>
            <p:cNvSpPr/>
            <p:nvPr/>
          </p:nvSpPr>
          <p:spPr>
            <a:xfrm rot="5400000">
              <a:off x="9086912" y="5493320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B410152-523B-49F0-927C-7F2CD688DE58}"/>
                </a:ext>
              </a:extLst>
            </p:cNvPr>
            <p:cNvSpPr/>
            <p:nvPr/>
          </p:nvSpPr>
          <p:spPr>
            <a:xfrm>
              <a:off x="9500504" y="5590808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600C43F-E68F-49A0-BFC3-1127F7C05DAB}"/>
                </a:ext>
              </a:extLst>
            </p:cNvPr>
            <p:cNvCxnSpPr>
              <a:cxnSpLocks/>
            </p:cNvCxnSpPr>
            <p:nvPr/>
          </p:nvCxnSpPr>
          <p:spPr>
            <a:xfrm>
              <a:off x="8044056" y="5661733"/>
              <a:ext cx="108055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0652B74-BD8C-42F0-AC25-8743CFC98044}"/>
              </a:ext>
            </a:extLst>
          </p:cNvPr>
          <p:cNvGrpSpPr/>
          <p:nvPr/>
        </p:nvGrpSpPr>
        <p:grpSpPr>
          <a:xfrm>
            <a:off x="3542650" y="3101235"/>
            <a:ext cx="1456447" cy="622144"/>
            <a:chOff x="4847609" y="2801068"/>
            <a:chExt cx="1554822" cy="622144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AF3FDF6-DF26-44F0-B114-ABF014BA7E5B}"/>
                </a:ext>
              </a:extLst>
            </p:cNvPr>
            <p:cNvCxnSpPr>
              <a:cxnSpLocks/>
            </p:cNvCxnSpPr>
            <p:nvPr/>
          </p:nvCxnSpPr>
          <p:spPr>
            <a:xfrm>
              <a:off x="4847609" y="3254913"/>
              <a:ext cx="29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2CF8F6D-2A0D-49DE-A3B9-535FDDA1DA60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45" y="3106074"/>
              <a:ext cx="7780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Flowchart: Stored Data 111">
              <a:extLst>
                <a:ext uri="{FF2B5EF4-FFF2-40B4-BE49-F238E27FC236}">
                  <a16:creationId xmlns:a16="http://schemas.microsoft.com/office/drawing/2014/main" id="{EC83F33C-25BB-425C-8D6B-26D8CE2B2563}"/>
                </a:ext>
              </a:extLst>
            </p:cNvPr>
            <p:cNvSpPr/>
            <p:nvPr/>
          </p:nvSpPr>
          <p:spPr>
            <a:xfrm rot="10800000">
              <a:off x="5049492" y="2801068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99967BC-C309-4A42-AFC8-750BED14B2CE}"/>
              </a:ext>
            </a:extLst>
          </p:cNvPr>
          <p:cNvCxnSpPr>
            <a:cxnSpLocks/>
          </p:cNvCxnSpPr>
          <p:nvPr/>
        </p:nvCxnSpPr>
        <p:spPr>
          <a:xfrm>
            <a:off x="581192" y="3861497"/>
            <a:ext cx="296145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A2E5371-A45C-4E7A-89E9-A3F08C6A7938}"/>
              </a:ext>
            </a:extLst>
          </p:cNvPr>
          <p:cNvCxnSpPr>
            <a:cxnSpLocks/>
          </p:cNvCxnSpPr>
          <p:nvPr/>
        </p:nvCxnSpPr>
        <p:spPr>
          <a:xfrm>
            <a:off x="3542650" y="3573232"/>
            <a:ext cx="0" cy="28826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D40BD3-2072-4A57-A2C0-81059FD2D6AA}"/>
                  </a:ext>
                </a:extLst>
              </p:cNvPr>
              <p:cNvSpPr txBox="1"/>
              <p:nvPr/>
            </p:nvSpPr>
            <p:spPr>
              <a:xfrm>
                <a:off x="225176" y="2704809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D40BD3-2072-4A57-A2C0-81059FD2D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76" y="2704809"/>
                <a:ext cx="3762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69793E1-470F-41DF-86A4-8B176890B864}"/>
                  </a:ext>
                </a:extLst>
              </p:cNvPr>
              <p:cNvSpPr txBox="1"/>
              <p:nvPr/>
            </p:nvSpPr>
            <p:spPr>
              <a:xfrm>
                <a:off x="192065" y="3117773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69793E1-470F-41DF-86A4-8B176890B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65" y="3117773"/>
                <a:ext cx="3762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F04B29E-AC68-4334-A9D8-A8671F45F40E}"/>
                  </a:ext>
                </a:extLst>
              </p:cNvPr>
              <p:cNvSpPr txBox="1"/>
              <p:nvPr/>
            </p:nvSpPr>
            <p:spPr>
              <a:xfrm>
                <a:off x="202453" y="3638411"/>
                <a:ext cx="355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F04B29E-AC68-4334-A9D8-A8671F45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3" y="3638411"/>
                <a:ext cx="3554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D232AE3-BE3F-4828-8862-654F9FF42A32}"/>
              </a:ext>
            </a:extLst>
          </p:cNvPr>
          <p:cNvSpPr/>
          <p:nvPr/>
        </p:nvSpPr>
        <p:spPr>
          <a:xfrm>
            <a:off x="491192" y="3001018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B26C52-35CF-4359-8661-8F2146A0D330}"/>
              </a:ext>
            </a:extLst>
          </p:cNvPr>
          <p:cNvSpPr/>
          <p:nvPr/>
        </p:nvSpPr>
        <p:spPr>
          <a:xfrm>
            <a:off x="491192" y="3307105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A6E1A8-AAC9-4EE0-B206-459C65CDD0C1}"/>
              </a:ext>
            </a:extLst>
          </p:cNvPr>
          <p:cNvSpPr/>
          <p:nvPr/>
        </p:nvSpPr>
        <p:spPr>
          <a:xfrm>
            <a:off x="491192" y="3771497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4B5C63-6507-4878-8C80-C6153A82BE8B}"/>
              </a:ext>
            </a:extLst>
          </p:cNvPr>
          <p:cNvSpPr/>
          <p:nvPr/>
        </p:nvSpPr>
        <p:spPr>
          <a:xfrm>
            <a:off x="5015478" y="3326354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B4EA6DC-6441-47E3-9947-CE8B1A434BD9}"/>
              </a:ext>
            </a:extLst>
          </p:cNvPr>
          <p:cNvSpPr txBox="1"/>
          <p:nvPr/>
        </p:nvSpPr>
        <p:spPr>
          <a:xfrm>
            <a:off x="6020045" y="959829"/>
            <a:ext cx="5590763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ucidaSansTypewriter"/>
              </a:rPr>
              <a:t>library </a:t>
            </a:r>
            <a:r>
              <a:rPr lang="en-US" sz="1800" b="0" i="0" u="none" strike="noStrike" baseline="0" dirty="0" err="1">
                <a:latin typeface="LucidaSansTypewriter"/>
              </a:rPr>
              <a:t>ieee</a:t>
            </a:r>
            <a:r>
              <a:rPr lang="en-US" sz="1800" b="0" i="0" u="none" strike="noStrike" baseline="0" dirty="0">
                <a:latin typeface="LucidaSansTypewriter"/>
              </a:rPr>
              <a:t>; </a:t>
            </a:r>
          </a:p>
          <a:p>
            <a:pPr algn="l"/>
            <a:r>
              <a:rPr lang="en-US" sz="1800" b="0" i="0" u="none" strike="noStrike" baseline="0" dirty="0">
                <a:latin typeface="LucidaSansTypewriter"/>
              </a:rPr>
              <a:t>use ieee.std_logic_1164.all;</a:t>
            </a:r>
          </a:p>
          <a:p>
            <a:pPr algn="l"/>
            <a:endParaRPr lang="en-US" sz="1800" b="0" i="0" u="none" strike="noStrike" baseline="0" dirty="0">
              <a:latin typeface="LucidaSansTypewriter"/>
            </a:endParaRP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ENTITY </a:t>
            </a:r>
            <a:r>
              <a:rPr lang="en-GB" sz="1800" b="0" i="1" u="none" strike="noStrike" baseline="0" dirty="0" err="1">
                <a:latin typeface="LucidaSansTypewriter"/>
              </a:rPr>
              <a:t>container_light</a:t>
            </a:r>
            <a:r>
              <a:rPr lang="en-GB" sz="1800" b="0" i="1" u="none" strike="noStrike" baseline="0" dirty="0">
                <a:latin typeface="LucidaSansTypewriter"/>
              </a:rPr>
              <a:t> </a:t>
            </a:r>
            <a:r>
              <a:rPr lang="en-GB" sz="1800" b="0" i="0" u="none" strike="noStrike" baseline="0" dirty="0">
                <a:latin typeface="LucidaSansTypewriter"/>
              </a:rPr>
              <a:t>IS</a:t>
            </a: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  PORT ( </a:t>
            </a:r>
          </a:p>
          <a:p>
            <a:pPr algn="l"/>
            <a:r>
              <a:rPr lang="en-GB" dirty="0">
                <a:latin typeface="LucidaSansTypewriter"/>
              </a:rPr>
              <a:t>               </a:t>
            </a:r>
            <a:r>
              <a:rPr lang="en-GB" sz="1800" b="0" i="0" u="none" strike="noStrike" baseline="0" dirty="0">
                <a:latin typeface="LucidaSansTypewriter"/>
              </a:rPr>
              <a:t>d :  OUT </a:t>
            </a:r>
            <a:r>
              <a:rPr lang="en-GB" sz="1800" b="0" i="0" u="none" strike="noStrike" baseline="0" dirty="0" err="1">
                <a:latin typeface="LucidaSansTypewriter"/>
              </a:rPr>
              <a:t>std_logic</a:t>
            </a:r>
            <a:r>
              <a:rPr lang="en-GB" sz="1800" b="0" i="0" u="none" strike="noStrike" baseline="0" dirty="0">
                <a:latin typeface="LucidaSansTypewriter"/>
              </a:rPr>
              <a:t>;</a:t>
            </a:r>
          </a:p>
          <a:p>
            <a:pPr algn="l"/>
            <a:r>
              <a:rPr lang="en-US" sz="1800" b="0" i="0" u="none" strike="noStrike" baseline="0" dirty="0">
                <a:latin typeface="LucidaSansTypewriter"/>
              </a:rPr>
              <a:t>               a, b, c : IN </a:t>
            </a:r>
            <a:r>
              <a:rPr lang="en-US" sz="1800" b="0" i="0" u="none" strike="noStrike" baseline="0" dirty="0" err="1">
                <a:latin typeface="LucidaSansTypewriter"/>
              </a:rPr>
              <a:t>std_logic</a:t>
            </a:r>
            <a:r>
              <a:rPr lang="en-US" sz="1800" b="0" i="0" u="none" strike="noStrike" baseline="0" dirty="0">
                <a:latin typeface="LucidaSansTypewriter"/>
              </a:rPr>
              <a:t>;</a:t>
            </a:r>
          </a:p>
          <a:p>
            <a:pPr algn="l"/>
            <a:r>
              <a:rPr lang="en-GB" dirty="0">
                <a:latin typeface="LucidaSansTypewriter"/>
              </a:rPr>
              <a:t>             </a:t>
            </a:r>
            <a:r>
              <a:rPr lang="en-GB" sz="1800" b="0" i="0" u="none" strike="noStrike" baseline="0" dirty="0">
                <a:latin typeface="LucidaSansTypewriter"/>
              </a:rPr>
              <a:t>);</a:t>
            </a:r>
          </a:p>
          <a:p>
            <a:pPr algn="l"/>
            <a:r>
              <a:rPr lang="en-GB" sz="1800" b="0" i="0" u="none" strike="noStrike" baseline="0" dirty="0">
                <a:latin typeface="LucidaSansTypewriter"/>
              </a:rPr>
              <a:t>END ENTITY </a:t>
            </a:r>
            <a:r>
              <a:rPr lang="en-GB" sz="1800" b="0" i="1" u="none" strike="noStrike" baseline="0" dirty="0" err="1">
                <a:latin typeface="LucidaSansTypewriter"/>
              </a:rPr>
              <a:t>container_light</a:t>
            </a:r>
            <a:r>
              <a:rPr lang="en-GB" sz="1800" b="0" i="0" u="none" strike="noStrike" baseline="0" dirty="0">
                <a:latin typeface="LucidaSansTypewriter"/>
              </a:rPr>
              <a:t>;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ADCC-8966-42F0-B73F-DEAE0F7448B2}"/>
                  </a:ext>
                </a:extLst>
              </p:cNvPr>
              <p:cNvSpPr txBox="1"/>
              <p:nvPr/>
            </p:nvSpPr>
            <p:spPr>
              <a:xfrm>
                <a:off x="6020045" y="3545152"/>
                <a:ext cx="5590763" cy="2031325"/>
              </a:xfrm>
              <a:prstGeom prst="rect">
                <a:avLst/>
              </a:prstGeom>
              <a:solidFill>
                <a:srgbClr val="92D05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800" b="0" i="0" u="none" strike="noStrike" baseline="0" dirty="0">
                    <a:latin typeface="LucidaSansTypewriter"/>
                  </a:rPr>
                  <a:t>ARCHITECTURE </a:t>
                </a:r>
                <a:r>
                  <a:rPr lang="en-GB" sz="1800" b="0" i="1" u="none" strike="noStrike" baseline="0" dirty="0">
                    <a:latin typeface="LucidaSansTypewriter"/>
                  </a:rPr>
                  <a:t>behaviour</a:t>
                </a:r>
                <a:r>
                  <a:rPr lang="en-GB" sz="1800" b="0" i="0" u="none" strike="noStrike" baseline="0" dirty="0">
                    <a:latin typeface="LucidaSansTypewriter"/>
                  </a:rPr>
                  <a:t> OF </a:t>
                </a:r>
                <a:r>
                  <a:rPr lang="en-GB" sz="1800" b="0" i="1" u="none" strike="noStrike" baseline="0" dirty="0" err="1">
                    <a:latin typeface="LucidaSansTypewriter"/>
                  </a:rPr>
                  <a:t>container_light</a:t>
                </a:r>
                <a:r>
                  <a:rPr lang="en-GB" sz="1800" b="0" i="1" u="none" strike="noStrike" baseline="0" dirty="0">
                    <a:latin typeface="LucidaSansTypewriter"/>
                  </a:rPr>
                  <a:t> </a:t>
                </a:r>
                <a:r>
                  <a:rPr lang="en-GB" sz="1800" b="0" i="0" u="none" strike="noStrike" baseline="0" dirty="0">
                    <a:latin typeface="LucidaSansTypewriter"/>
                  </a:rPr>
                  <a:t>IS</a:t>
                </a:r>
              </a:p>
              <a:p>
                <a:pPr algn="l"/>
                <a:endParaRPr lang="en-GB" dirty="0">
                  <a:latin typeface="LucidaSansTypewriter"/>
                </a:endParaRPr>
              </a:p>
              <a:p>
                <a:pPr algn="l"/>
                <a:r>
                  <a:rPr lang="en-GB" dirty="0">
                    <a:latin typeface="LucidaSansTypewriter"/>
                  </a:rPr>
                  <a:t>BEGIN</a:t>
                </a:r>
              </a:p>
              <a:p>
                <a:pPr algn="l"/>
                <a:endParaRPr lang="en-GB" dirty="0">
                  <a:latin typeface="LucidaSansTypewriter"/>
                </a:endParaRPr>
              </a:p>
              <a:p>
                <a:pPr algn="l"/>
                <a:r>
                  <a:rPr lang="en-GB" dirty="0">
                    <a:latin typeface="LucidaSansTypewriter"/>
                  </a:rPr>
                  <a:t>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&lt;= 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𝑁𝑂𝑇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endParaRPr lang="en-GB" dirty="0">
                  <a:latin typeface="LucidaSansTypewriter"/>
                </a:endParaRPr>
              </a:p>
              <a:p>
                <a:pPr algn="l"/>
                <a:endParaRPr lang="en-GB" dirty="0">
                  <a:latin typeface="LucidaSansTypewriter"/>
                </a:endParaRPr>
              </a:p>
              <a:p>
                <a:pPr algn="l"/>
                <a:r>
                  <a:rPr lang="en-GB" dirty="0">
                    <a:latin typeface="LucidaSansTypewriter"/>
                  </a:rPr>
                  <a:t>END ARCHITECTURE </a:t>
                </a:r>
                <a:r>
                  <a:rPr lang="en-GB" sz="1800" b="0" i="1" u="none" strike="noStrike" baseline="0" dirty="0">
                    <a:latin typeface="LucidaSansTypewriter"/>
                  </a:rPr>
                  <a:t>behaviour</a:t>
                </a:r>
                <a:r>
                  <a:rPr lang="en-GB" sz="1800" b="0" i="0" u="none" strike="noStrike" baseline="0" dirty="0">
                    <a:latin typeface="LucidaSansTypewriter"/>
                  </a:rPr>
                  <a:t>;</a:t>
                </a:r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ADCC-8966-42F0-B73F-DEAE0F744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045" y="3545152"/>
                <a:ext cx="5590763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A193E-DF5B-43EF-8E6D-E46E356410EE}"/>
                  </a:ext>
                </a:extLst>
              </p:cNvPr>
              <p:cNvSpPr txBox="1"/>
              <p:nvPr/>
            </p:nvSpPr>
            <p:spPr>
              <a:xfrm>
                <a:off x="1850857" y="4641283"/>
                <a:ext cx="259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𝑁𝑂𝑇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4A193E-DF5B-43EF-8E6D-E46E35641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857" y="4641283"/>
                <a:ext cx="25953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3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7" grpId="0"/>
      <p:bldP spid="79" grpId="0"/>
      <p:bldP spid="80" grpId="0"/>
      <p:bldP spid="81" grpId="0"/>
      <p:bldP spid="3" grpId="0" animBg="1"/>
      <p:bldP spid="82" grpId="0" animBg="1"/>
      <p:bldP spid="83" grpId="0" animBg="1"/>
      <p:bldP spid="84" grpId="0" animBg="1"/>
      <p:bldP spid="107" grpId="0" animBg="1"/>
      <p:bldP spid="29" grpId="0" uiExpand="1" build="p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6436-67C4-49B1-BA56-BC90ACA0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063F7-3581-4213-BC1B-B3E5A24D2E47}"/>
              </a:ext>
            </a:extLst>
          </p:cNvPr>
          <p:cNvGrpSpPr/>
          <p:nvPr/>
        </p:nvGrpSpPr>
        <p:grpSpPr>
          <a:xfrm>
            <a:off x="803412" y="2852936"/>
            <a:ext cx="4917200" cy="1646258"/>
            <a:chOff x="4095368" y="4006594"/>
            <a:chExt cx="4917200" cy="1646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326421-24C3-4AE5-A1A0-BDDB4CFF0719}"/>
                    </a:ext>
                  </a:extLst>
                </p:cNvPr>
                <p:cNvSpPr txBox="1"/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326421-24C3-4AE5-A1A0-BDDB4CFF0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89DF3A-52CC-43BD-A8D9-AE904F270A7D}"/>
                    </a:ext>
                  </a:extLst>
                </p:cNvPr>
                <p:cNvSpPr txBox="1"/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89DF3A-52CC-43BD-A8D9-AE904F270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66CD05A-9467-4EF6-AB09-5D82EB3E66EF}"/>
                </a:ext>
              </a:extLst>
            </p:cNvPr>
            <p:cNvCxnSpPr>
              <a:cxnSpLocks/>
            </p:cNvCxnSpPr>
            <p:nvPr/>
          </p:nvCxnSpPr>
          <p:spPr>
            <a:xfrm>
              <a:off x="4476858" y="4232366"/>
              <a:ext cx="22505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70369-8024-4426-A170-EB02430A91CF}"/>
                </a:ext>
              </a:extLst>
            </p:cNvPr>
            <p:cNvCxnSpPr>
              <a:cxnSpLocks/>
            </p:cNvCxnSpPr>
            <p:nvPr/>
          </p:nvCxnSpPr>
          <p:spPr>
            <a:xfrm>
              <a:off x="4511527" y="4542960"/>
              <a:ext cx="222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Stored Data 111">
              <a:extLst>
                <a:ext uri="{FF2B5EF4-FFF2-40B4-BE49-F238E27FC236}">
                  <a16:creationId xmlns:a16="http://schemas.microsoft.com/office/drawing/2014/main" id="{3C8AC2BF-CB21-4CAA-81D9-990F6817F746}"/>
                </a:ext>
              </a:extLst>
            </p:cNvPr>
            <p:cNvSpPr/>
            <p:nvPr/>
          </p:nvSpPr>
          <p:spPr>
            <a:xfrm rot="10800000">
              <a:off x="6637772" y="4089115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B0FFD1A-E7A9-417E-AE9E-4463B7D822BB}"/>
                </a:ext>
              </a:extLst>
            </p:cNvPr>
            <p:cNvSpPr/>
            <p:nvPr/>
          </p:nvSpPr>
          <p:spPr>
            <a:xfrm rot="5400000">
              <a:off x="5550082" y="4375598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1F1D44-B17E-4318-95F9-DB09A90ACBF9}"/>
                </a:ext>
              </a:extLst>
            </p:cNvPr>
            <p:cNvSpPr/>
            <p:nvPr/>
          </p:nvSpPr>
          <p:spPr>
            <a:xfrm>
              <a:off x="5963674" y="4473086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lay 11">
              <a:extLst>
                <a:ext uri="{FF2B5EF4-FFF2-40B4-BE49-F238E27FC236}">
                  <a16:creationId xmlns:a16="http://schemas.microsoft.com/office/drawing/2014/main" id="{A20F32A9-461A-47F1-BD66-198AC303894E}"/>
                </a:ext>
              </a:extLst>
            </p:cNvPr>
            <p:cNvSpPr/>
            <p:nvPr/>
          </p:nvSpPr>
          <p:spPr>
            <a:xfrm>
              <a:off x="7788582" y="4244445"/>
              <a:ext cx="612648" cy="612648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2844B2-971B-4181-8D73-B91823EC0BF8}"/>
                </a:ext>
              </a:extLst>
            </p:cNvPr>
            <p:cNvCxnSpPr>
              <a:cxnSpLocks/>
            </p:cNvCxnSpPr>
            <p:nvPr/>
          </p:nvCxnSpPr>
          <p:spPr>
            <a:xfrm>
              <a:off x="7231203" y="438751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D3EE16-4390-4C71-87BE-99F0B91142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5531" y="4698106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0566B9-6543-40CC-87EC-848EB9E9FE16}"/>
                </a:ext>
              </a:extLst>
            </p:cNvPr>
            <p:cNvCxnSpPr>
              <a:cxnSpLocks/>
            </p:cNvCxnSpPr>
            <p:nvPr/>
          </p:nvCxnSpPr>
          <p:spPr>
            <a:xfrm>
              <a:off x="8401418" y="453714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8FB810-D918-4BCE-88C1-FE84D56D61DF}"/>
                    </a:ext>
                  </a:extLst>
                </p:cNvPr>
                <p:cNvSpPr txBox="1"/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8FB810-D918-4BCE-88C1-FE84D56D6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665A33-07E1-42C7-9630-05F54790880C}"/>
                </a:ext>
              </a:extLst>
            </p:cNvPr>
            <p:cNvCxnSpPr>
              <a:cxnSpLocks/>
            </p:cNvCxnSpPr>
            <p:nvPr/>
          </p:nvCxnSpPr>
          <p:spPr>
            <a:xfrm>
              <a:off x="7237473" y="4698106"/>
              <a:ext cx="0" cy="728642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AAD06B-9C26-44A7-9912-A93592DD2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6858" y="5426748"/>
              <a:ext cx="2754345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5A9AAA-D9B3-4FFA-A243-0C4C0D5E081B}"/>
                    </a:ext>
                  </a:extLst>
                </p:cNvPr>
                <p:cNvSpPr txBox="1"/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5A9AAA-D9B3-4FFA-A243-0C4C0D5E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1478825-2FAD-4AB1-B8FB-AD95E15EE7FD}"/>
                </a:ext>
              </a:extLst>
            </p:cNvPr>
            <p:cNvSpPr/>
            <p:nvPr/>
          </p:nvSpPr>
          <p:spPr>
            <a:xfrm rot="5400000">
              <a:off x="5550082" y="5239260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90D0E7-3B3A-4D38-AFCC-35C67F47CA4B}"/>
                </a:ext>
              </a:extLst>
            </p:cNvPr>
            <p:cNvSpPr/>
            <p:nvPr/>
          </p:nvSpPr>
          <p:spPr>
            <a:xfrm>
              <a:off x="5963674" y="5336748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231108-82E1-4510-8897-08276A66738B}"/>
              </a:ext>
            </a:extLst>
          </p:cNvPr>
          <p:cNvGrpSpPr/>
          <p:nvPr/>
        </p:nvGrpSpPr>
        <p:grpSpPr>
          <a:xfrm>
            <a:off x="6267093" y="1118112"/>
            <a:ext cx="5590763" cy="4616648"/>
            <a:chOff x="6267093" y="1118112"/>
            <a:chExt cx="5590763" cy="46166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02C13-3F21-49FE-9C0F-B3A28A0F0A52}"/>
                </a:ext>
              </a:extLst>
            </p:cNvPr>
            <p:cNvSpPr txBox="1"/>
            <p:nvPr/>
          </p:nvSpPr>
          <p:spPr>
            <a:xfrm>
              <a:off x="6267093" y="1118112"/>
              <a:ext cx="5590763" cy="25853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library </a:t>
              </a:r>
              <a:r>
                <a:rPr lang="en-US" sz="1800" b="0" i="0" u="none" strike="noStrike" baseline="0" dirty="0" err="1">
                  <a:latin typeface="LucidaSansTypewriter"/>
                </a:rPr>
                <a:t>ieee</a:t>
              </a:r>
              <a:r>
                <a:rPr lang="en-US" sz="1800" b="0" i="0" u="none" strike="noStrike" baseline="0" dirty="0">
                  <a:latin typeface="LucidaSansTypewriter"/>
                </a:rPr>
                <a:t>; </a:t>
              </a:r>
            </a:p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use ieee.std_logic_1164.all;</a:t>
              </a:r>
            </a:p>
            <a:p>
              <a:pPr algn="l"/>
              <a:endParaRPr lang="en-US" sz="1800" b="0" i="0" u="none" strike="noStrike" baseline="0" dirty="0">
                <a:latin typeface="LucidaSansTypewriter"/>
              </a:endParaRP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ENTITY </a:t>
              </a:r>
              <a:r>
                <a:rPr lang="en-GB" sz="18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800" b="0" i="1" u="none" strike="noStrike" baseline="0" dirty="0">
                  <a:latin typeface="LucidaSansTypewriter"/>
                </a:rPr>
                <a:t> </a:t>
              </a:r>
              <a:r>
                <a:rPr lang="en-GB" sz="1800" b="0" i="0" u="none" strike="noStrike" baseline="0" dirty="0">
                  <a:latin typeface="LucidaSansTypewriter"/>
                </a:rPr>
                <a:t>IS</a:t>
              </a: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  PORT ( </a:t>
              </a:r>
            </a:p>
            <a:p>
              <a:pPr algn="l"/>
              <a:r>
                <a:rPr lang="en-GB" dirty="0">
                  <a:latin typeface="LucidaSansTypewriter"/>
                </a:rPr>
                <a:t>               </a:t>
              </a:r>
              <a:r>
                <a:rPr lang="en-GB" sz="1800" b="0" i="0" u="none" strike="noStrike" baseline="0" dirty="0">
                  <a:latin typeface="LucidaSansTypewriter"/>
                </a:rPr>
                <a:t>d :  OUT </a:t>
              </a:r>
              <a:r>
                <a:rPr lang="en-GB" sz="1800" b="0" i="0" u="none" strike="noStrike" baseline="0" dirty="0" err="1">
                  <a:latin typeface="LucidaSansTypewriter"/>
                </a:rPr>
                <a:t>std_logic</a:t>
              </a:r>
              <a:r>
                <a:rPr lang="en-GB" sz="18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               a, b, c : IN </a:t>
              </a:r>
              <a:r>
                <a:rPr lang="en-US" sz="1800" b="0" i="0" u="none" strike="noStrike" baseline="0" dirty="0" err="1">
                  <a:latin typeface="LucidaSansTypewriter"/>
                </a:rPr>
                <a:t>std_logic</a:t>
              </a:r>
              <a:r>
                <a:rPr lang="en-US" sz="18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GB" dirty="0">
                  <a:latin typeface="LucidaSansTypewriter"/>
                </a:rPr>
                <a:t>             </a:t>
              </a:r>
              <a:r>
                <a:rPr lang="en-GB" sz="1800" b="0" i="0" u="none" strike="noStrike" baseline="0" dirty="0">
                  <a:latin typeface="LucidaSansTypewriter"/>
                </a:rPr>
                <a:t>);</a:t>
              </a: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END ENTITY </a:t>
              </a:r>
              <a:r>
                <a:rPr lang="en-GB" sz="18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800" b="0" i="0" u="none" strike="noStrike" baseline="0" dirty="0">
                  <a:latin typeface="LucidaSansTypewriter"/>
                </a:rPr>
                <a:t>;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B26783-5313-4301-9B00-32E4F5110740}"/>
                    </a:ext>
                  </a:extLst>
                </p:cNvPr>
                <p:cNvSpPr txBox="1"/>
                <p:nvPr/>
              </p:nvSpPr>
              <p:spPr>
                <a:xfrm>
                  <a:off x="6267093" y="3703435"/>
                  <a:ext cx="5590763" cy="2031325"/>
                </a:xfrm>
                <a:prstGeom prst="rect">
                  <a:avLst/>
                </a:prstGeom>
                <a:solidFill>
                  <a:srgbClr val="92D05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GB" sz="1800" b="0" i="0" u="none" strike="noStrike" baseline="0" dirty="0">
                      <a:latin typeface="LucidaSansTypewriter"/>
                    </a:rPr>
                    <a:t>ARCHITECTURE 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 OF </a:t>
                  </a:r>
                  <a:r>
                    <a:rPr lang="en-GB" sz="1800" b="0" i="1" u="none" strike="noStrike" baseline="0" dirty="0" err="1">
                      <a:latin typeface="LucidaSansTypewriter"/>
                    </a:rPr>
                    <a:t>container_light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 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IS</a:t>
                  </a: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BEGIN</a:t>
                  </a: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&lt;=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𝑁𝑂𝑇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a14:m>
                  <a:endParaRPr lang="en-GB" dirty="0">
                    <a:latin typeface="LucidaSansTypewriter"/>
                  </a:endParaRP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END ARCHITECTURE 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;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B26783-5313-4301-9B00-32E4F5110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093" y="3703435"/>
                  <a:ext cx="5590763" cy="20313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7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</a:t>
            </a:r>
          </a:p>
        </p:txBody>
      </p:sp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060A2CAF-3B03-49B7-97D1-8496764F0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15523" r="1367" b="25961"/>
          <a:stretch/>
        </p:blipFill>
        <p:spPr>
          <a:xfrm>
            <a:off x="7392144" y="1890876"/>
            <a:ext cx="4068452" cy="39089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7BD59F2-2A7B-4F6E-9242-7420818BC84D}"/>
              </a:ext>
            </a:extLst>
          </p:cNvPr>
          <p:cNvGrpSpPr/>
          <p:nvPr/>
        </p:nvGrpSpPr>
        <p:grpSpPr>
          <a:xfrm>
            <a:off x="581192" y="2528900"/>
            <a:ext cx="3278336" cy="2893100"/>
            <a:chOff x="2817664" y="3356992"/>
            <a:chExt cx="3720527" cy="28931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E34C27-AD52-4C2A-8CA7-3E362BB2F849}"/>
                </a:ext>
              </a:extLst>
            </p:cNvPr>
            <p:cNvSpPr txBox="1"/>
            <p:nvPr/>
          </p:nvSpPr>
          <p:spPr>
            <a:xfrm>
              <a:off x="2819636" y="3356992"/>
              <a:ext cx="3718555" cy="16158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en-US" sz="1100" b="0" i="0" u="none" strike="noStrike" baseline="0" dirty="0">
                  <a:latin typeface="LucidaSansTypewriter"/>
                </a:rPr>
                <a:t>library </a:t>
              </a:r>
              <a:r>
                <a:rPr lang="en-US" sz="1100" b="0" i="0" u="none" strike="noStrike" baseline="0" dirty="0" err="1">
                  <a:latin typeface="LucidaSansTypewriter"/>
                </a:rPr>
                <a:t>ieee</a:t>
              </a:r>
              <a:r>
                <a:rPr lang="en-US" sz="1100" b="0" i="0" u="none" strike="noStrike" baseline="0" dirty="0">
                  <a:latin typeface="LucidaSansTypewriter"/>
                </a:rPr>
                <a:t>; </a:t>
              </a:r>
            </a:p>
            <a:p>
              <a:pPr algn="l"/>
              <a:r>
                <a:rPr lang="en-US" sz="1100" b="0" i="0" u="none" strike="noStrike" baseline="0" dirty="0">
                  <a:latin typeface="LucidaSansTypewriter"/>
                </a:rPr>
                <a:t>use ieee.std_logic_1164.all;</a:t>
              </a:r>
            </a:p>
            <a:p>
              <a:pPr algn="l"/>
              <a:endParaRPr lang="en-US" sz="1100" b="0" i="0" u="none" strike="noStrike" baseline="0" dirty="0">
                <a:latin typeface="LucidaSansTypewriter"/>
              </a:endParaRPr>
            </a:p>
            <a:p>
              <a:pPr algn="l"/>
              <a:r>
                <a:rPr lang="en-GB" sz="1100" b="0" i="0" u="none" strike="noStrike" baseline="0" dirty="0">
                  <a:latin typeface="LucidaSansTypewriter"/>
                </a:rPr>
                <a:t>ENTITY </a:t>
              </a:r>
              <a:r>
                <a:rPr lang="en-GB" sz="11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100" b="0" i="1" u="none" strike="noStrike" baseline="0" dirty="0">
                  <a:latin typeface="LucidaSansTypewriter"/>
                </a:rPr>
                <a:t> </a:t>
              </a:r>
              <a:r>
                <a:rPr lang="en-GB" sz="1100" b="0" i="0" u="none" strike="noStrike" baseline="0" dirty="0">
                  <a:latin typeface="LucidaSansTypewriter"/>
                </a:rPr>
                <a:t>IS</a:t>
              </a:r>
            </a:p>
            <a:p>
              <a:pPr algn="l"/>
              <a:r>
                <a:rPr lang="en-GB" sz="1100" b="0" i="0" u="none" strike="noStrike" baseline="0" dirty="0">
                  <a:latin typeface="LucidaSansTypewriter"/>
                </a:rPr>
                <a:t>  PORT ( </a:t>
              </a:r>
            </a:p>
            <a:p>
              <a:pPr algn="l"/>
              <a:r>
                <a:rPr lang="en-GB" sz="1100" dirty="0">
                  <a:latin typeface="LucidaSansTypewriter"/>
                </a:rPr>
                <a:t>               </a:t>
              </a:r>
              <a:r>
                <a:rPr lang="en-GB" sz="1100" b="0" i="0" u="none" strike="noStrike" baseline="0" dirty="0">
                  <a:latin typeface="LucidaSansTypewriter"/>
                </a:rPr>
                <a:t>d :  OUT </a:t>
              </a:r>
              <a:r>
                <a:rPr lang="en-GB" sz="1100" b="0" i="0" u="none" strike="noStrike" baseline="0" dirty="0" err="1">
                  <a:latin typeface="LucidaSansTypewriter"/>
                </a:rPr>
                <a:t>std_logic</a:t>
              </a:r>
              <a:r>
                <a:rPr lang="en-GB" sz="11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US" sz="1100" b="0" i="0" u="none" strike="noStrike" baseline="0" dirty="0">
                  <a:latin typeface="LucidaSansTypewriter"/>
                </a:rPr>
                <a:t>               a, b, c : IN </a:t>
              </a:r>
              <a:r>
                <a:rPr lang="en-US" sz="1100" b="0" i="0" u="none" strike="noStrike" baseline="0" dirty="0" err="1">
                  <a:latin typeface="LucidaSansTypewriter"/>
                </a:rPr>
                <a:t>std_logic</a:t>
              </a:r>
              <a:r>
                <a:rPr lang="en-US" sz="11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GB" sz="1100" dirty="0">
                  <a:latin typeface="LucidaSansTypewriter"/>
                </a:rPr>
                <a:t>             </a:t>
              </a:r>
              <a:r>
                <a:rPr lang="en-GB" sz="1100" b="0" i="0" u="none" strike="noStrike" baseline="0" dirty="0">
                  <a:latin typeface="LucidaSansTypewriter"/>
                </a:rPr>
                <a:t>);</a:t>
              </a:r>
            </a:p>
            <a:p>
              <a:pPr algn="l"/>
              <a:r>
                <a:rPr lang="en-GB" sz="1100" b="0" i="0" u="none" strike="noStrike" baseline="0" dirty="0">
                  <a:latin typeface="LucidaSansTypewriter"/>
                </a:rPr>
                <a:t>END ENTITY </a:t>
              </a:r>
              <a:r>
                <a:rPr lang="en-GB" sz="11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100" b="0" i="0" u="none" strike="noStrike" baseline="0" dirty="0">
                  <a:latin typeface="LucidaSansTypewriter"/>
                </a:rPr>
                <a:t>;</a:t>
              </a:r>
              <a:endParaRPr lang="en-GB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43275A-51E5-438C-90A2-D00518177F19}"/>
                    </a:ext>
                  </a:extLst>
                </p:cNvPr>
                <p:cNvSpPr txBox="1"/>
                <p:nvPr/>
              </p:nvSpPr>
              <p:spPr>
                <a:xfrm>
                  <a:off x="2817664" y="4972819"/>
                  <a:ext cx="3718555" cy="1277273"/>
                </a:xfrm>
                <a:prstGeom prst="rect">
                  <a:avLst/>
                </a:prstGeom>
                <a:solidFill>
                  <a:srgbClr val="92D05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GB" sz="1100" b="0" i="0" u="none" strike="noStrike" baseline="0" dirty="0">
                      <a:latin typeface="LucidaSansTypewriter"/>
                    </a:rPr>
                    <a:t>ARCHITECTURE </a:t>
                  </a:r>
                  <a:r>
                    <a:rPr lang="en-GB" sz="11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100" b="0" i="0" u="none" strike="noStrike" baseline="0" dirty="0">
                      <a:latin typeface="LucidaSansTypewriter"/>
                    </a:rPr>
                    <a:t> OF </a:t>
                  </a:r>
                  <a:r>
                    <a:rPr lang="en-GB" sz="1100" b="0" i="1" u="none" strike="noStrike" baseline="0" dirty="0" err="1">
                      <a:latin typeface="LucidaSansTypewriter"/>
                    </a:rPr>
                    <a:t>container_light</a:t>
                  </a:r>
                  <a:r>
                    <a:rPr lang="en-GB" sz="1100" b="0" i="1" u="none" strike="noStrike" baseline="0" dirty="0">
                      <a:latin typeface="LucidaSansTypewriter"/>
                    </a:rPr>
                    <a:t> </a:t>
                  </a:r>
                  <a:r>
                    <a:rPr lang="en-GB" sz="1100" b="0" i="0" u="none" strike="noStrike" baseline="0" dirty="0">
                      <a:latin typeface="LucidaSansTypewriter"/>
                    </a:rPr>
                    <a:t>IS</a:t>
                  </a:r>
                </a:p>
                <a:p>
                  <a:pPr algn="l"/>
                  <a:endParaRPr lang="en-GB" sz="1100" dirty="0">
                    <a:latin typeface="LucidaSansTypewriter"/>
                  </a:endParaRPr>
                </a:p>
                <a:p>
                  <a:pPr algn="l"/>
                  <a:r>
                    <a:rPr lang="en-GB" sz="1100" dirty="0">
                      <a:latin typeface="LucidaSansTypewriter"/>
                    </a:rPr>
                    <a:t>BEGIN</a:t>
                  </a:r>
                </a:p>
                <a:p>
                  <a:pPr algn="l"/>
                  <a:endParaRPr lang="en-GB" sz="1100" dirty="0">
                    <a:latin typeface="LucidaSansTypewriter"/>
                  </a:endParaRPr>
                </a:p>
                <a:p>
                  <a:pPr algn="l"/>
                  <a:r>
                    <a:rPr lang="en-GB" sz="1100" dirty="0">
                      <a:latin typeface="LucidaSansTypewriter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 &lt;= (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1100" i="1" dirty="0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a14:m>
                  <a:endParaRPr lang="en-GB" sz="1100" dirty="0">
                    <a:latin typeface="LucidaSansTypewriter"/>
                  </a:endParaRPr>
                </a:p>
                <a:p>
                  <a:pPr algn="l"/>
                  <a:endParaRPr lang="en-GB" sz="1100" dirty="0">
                    <a:latin typeface="LucidaSansTypewriter"/>
                  </a:endParaRPr>
                </a:p>
                <a:p>
                  <a:pPr algn="l"/>
                  <a:r>
                    <a:rPr lang="en-GB" sz="1100" dirty="0">
                      <a:latin typeface="LucidaSansTypewriter"/>
                    </a:rPr>
                    <a:t>END ARCHITECTURE </a:t>
                  </a:r>
                  <a:r>
                    <a:rPr lang="en-GB" sz="11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100" b="0" i="0" u="none" strike="noStrike" baseline="0" dirty="0">
                      <a:latin typeface="LucidaSansTypewriter"/>
                    </a:rPr>
                    <a:t>;</a:t>
                  </a:r>
                  <a:endParaRPr lang="en-GB" sz="11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43275A-51E5-438C-90A2-D00518177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664" y="4972819"/>
                  <a:ext cx="3718555" cy="12772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906878-0636-4D42-98BC-AC53A3176386}"/>
              </a:ext>
            </a:extLst>
          </p:cNvPr>
          <p:cNvSpPr/>
          <p:nvPr/>
        </p:nvSpPr>
        <p:spPr>
          <a:xfrm>
            <a:off x="3867402" y="3573016"/>
            <a:ext cx="118813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D78D9775-54C9-445E-966E-F54E02281DA1}"/>
              </a:ext>
            </a:extLst>
          </p:cNvPr>
          <p:cNvSpPr/>
          <p:nvPr/>
        </p:nvSpPr>
        <p:spPr>
          <a:xfrm>
            <a:off x="5093041" y="3446708"/>
            <a:ext cx="1190403" cy="1188720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F861A-ECF9-41DE-B4BE-CADBFC844A6B}"/>
              </a:ext>
            </a:extLst>
          </p:cNvPr>
          <p:cNvSpPr txBox="1"/>
          <p:nvPr/>
        </p:nvSpPr>
        <p:spPr>
          <a:xfrm>
            <a:off x="5162071" y="37753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Bitstream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FBF0708-B5BE-42D0-BE3E-8B8E2BFE17FA}"/>
              </a:ext>
            </a:extLst>
          </p:cNvPr>
          <p:cNvSpPr/>
          <p:nvPr/>
        </p:nvSpPr>
        <p:spPr>
          <a:xfrm>
            <a:off x="6380939" y="3525472"/>
            <a:ext cx="915415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0EE73-326D-4A8F-AA9A-F7C67E40E729}"/>
              </a:ext>
            </a:extLst>
          </p:cNvPr>
          <p:cNvSpPr txBox="1"/>
          <p:nvPr/>
        </p:nvSpPr>
        <p:spPr>
          <a:xfrm>
            <a:off x="3777950" y="315614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Synthesise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CD5A64-2DC5-4CFC-B02A-A98DC8FC16EC}"/>
              </a:ext>
            </a:extLst>
          </p:cNvPr>
          <p:cNvSpPr txBox="1"/>
          <p:nvPr/>
        </p:nvSpPr>
        <p:spPr>
          <a:xfrm>
            <a:off x="6300485" y="4461576"/>
            <a:ext cx="100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11605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37" grpId="0" animBg="1"/>
      <p:bldP spid="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 Basys3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CEA66C-74A8-499A-8187-F4DAA4A8635C}"/>
              </a:ext>
            </a:extLst>
          </p:cNvPr>
          <p:cNvGrpSpPr/>
          <p:nvPr/>
        </p:nvGrpSpPr>
        <p:grpSpPr>
          <a:xfrm>
            <a:off x="6358676" y="2732424"/>
            <a:ext cx="5252132" cy="2234701"/>
            <a:chOff x="6103640" y="2311649"/>
            <a:chExt cx="5252132" cy="22347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4ABAA2-3629-4ED5-8578-BE3FBE74D5AE}"/>
                </a:ext>
              </a:extLst>
            </p:cNvPr>
            <p:cNvSpPr/>
            <p:nvPr/>
          </p:nvSpPr>
          <p:spPr>
            <a:xfrm>
              <a:off x="6492767" y="2311649"/>
              <a:ext cx="4516280" cy="223470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Logic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2F7F52E-FD59-4CC0-99F2-054872C35EE8}"/>
                    </a:ext>
                  </a:extLst>
                </p:cNvPr>
                <p:cNvSpPr txBox="1"/>
                <p:nvPr/>
              </p:nvSpPr>
              <p:spPr>
                <a:xfrm>
                  <a:off x="10973039" y="2889095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2F7F52E-FD59-4CC0-99F2-054872C35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3039" y="2889095"/>
                  <a:ext cx="38273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55CE360-A6A6-40D1-8937-C3E1A968262E}"/>
                </a:ext>
              </a:extLst>
            </p:cNvPr>
            <p:cNvGrpSpPr/>
            <p:nvPr/>
          </p:nvGrpSpPr>
          <p:grpSpPr>
            <a:xfrm>
              <a:off x="6492767" y="2874820"/>
              <a:ext cx="3240148" cy="622144"/>
              <a:chOff x="2941576" y="2801068"/>
              <a:chExt cx="3240148" cy="622144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C81FDBB-80BD-477F-A92C-8CED0C02D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1576" y="2944319"/>
                <a:ext cx="219750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234E058-291B-4EA7-950E-7B3EDA24278A}"/>
                  </a:ext>
                </a:extLst>
              </p:cNvPr>
              <p:cNvCxnSpPr/>
              <p:nvPr/>
            </p:nvCxnSpPr>
            <p:spPr>
              <a:xfrm>
                <a:off x="4586030" y="3254913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5EB7572-382B-4C31-856B-29328A6F3BF1}"/>
                  </a:ext>
                </a:extLst>
              </p:cNvPr>
              <p:cNvCxnSpPr/>
              <p:nvPr/>
            </p:nvCxnSpPr>
            <p:spPr>
              <a:xfrm>
                <a:off x="5624345" y="3106074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lowchart: Stored Data 111">
                <a:extLst>
                  <a:ext uri="{FF2B5EF4-FFF2-40B4-BE49-F238E27FC236}">
                    <a16:creationId xmlns:a16="http://schemas.microsoft.com/office/drawing/2014/main" id="{BAA89849-A075-4847-A93F-9DE42DF5DE14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DFA9AC-9DB0-4E9B-92B1-1329E4B54CEC}"/>
                </a:ext>
              </a:extLst>
            </p:cNvPr>
            <p:cNvGrpSpPr/>
            <p:nvPr/>
          </p:nvGrpSpPr>
          <p:grpSpPr>
            <a:xfrm>
              <a:off x="6492767" y="3119133"/>
              <a:ext cx="1636448" cy="451287"/>
              <a:chOff x="8044056" y="5455625"/>
              <a:chExt cx="1636448" cy="451287"/>
            </a:xfrm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5B06AED4-AECF-4D46-AD09-DDA32827E9F1}"/>
                  </a:ext>
                </a:extLst>
              </p:cNvPr>
              <p:cNvSpPr/>
              <p:nvPr/>
            </p:nvSpPr>
            <p:spPr>
              <a:xfrm rot="5400000">
                <a:off x="9086912" y="5493320"/>
                <a:ext cx="451287" cy="3758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B4DE443-6C57-4BBD-8C06-5B3D7AEBA613}"/>
                  </a:ext>
                </a:extLst>
              </p:cNvPr>
              <p:cNvSpPr/>
              <p:nvPr/>
            </p:nvSpPr>
            <p:spPr>
              <a:xfrm>
                <a:off x="9500504" y="559080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680E231-052E-4479-823C-C43C4806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4056" y="5661733"/>
                <a:ext cx="108055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FF7414-DE57-4673-A014-444E4A06C845}"/>
                </a:ext>
              </a:extLst>
            </p:cNvPr>
            <p:cNvGrpSpPr/>
            <p:nvPr/>
          </p:nvGrpSpPr>
          <p:grpSpPr>
            <a:xfrm>
              <a:off x="9454225" y="3033244"/>
              <a:ext cx="1456447" cy="622144"/>
              <a:chOff x="4847609" y="2801068"/>
              <a:chExt cx="1554822" cy="62214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7FF95FE-55A5-4A8D-9FB2-2B27F032A6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7609" y="3254913"/>
                <a:ext cx="295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405B5F-C514-4857-88C4-49B15C7D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4345" y="3106074"/>
                <a:ext cx="77808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lowchart: Stored Data 111">
                <a:extLst>
                  <a:ext uri="{FF2B5EF4-FFF2-40B4-BE49-F238E27FC236}">
                    <a16:creationId xmlns:a16="http://schemas.microsoft.com/office/drawing/2014/main" id="{C77084AE-485C-4CB2-943A-996D72198DFE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5E6103-A059-434E-A930-22DD798D7827}"/>
                </a:ext>
              </a:extLst>
            </p:cNvPr>
            <p:cNvCxnSpPr>
              <a:cxnSpLocks/>
            </p:cNvCxnSpPr>
            <p:nvPr/>
          </p:nvCxnSpPr>
          <p:spPr>
            <a:xfrm>
              <a:off x="6492767" y="3793506"/>
              <a:ext cx="296145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11277F2-415A-438A-B858-856678EE57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4225" y="3505241"/>
              <a:ext cx="0" cy="28826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0315498-6674-470C-9167-FB95E2F64338}"/>
                    </a:ext>
                  </a:extLst>
                </p:cNvPr>
                <p:cNvSpPr txBox="1"/>
                <p:nvPr/>
              </p:nvSpPr>
              <p:spPr>
                <a:xfrm>
                  <a:off x="6136751" y="2636818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0315498-6674-470C-9167-FB95E2F64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751" y="2636818"/>
                  <a:ext cx="3762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9513AF-8E60-472A-8B66-749921ADB075}"/>
                    </a:ext>
                  </a:extLst>
                </p:cNvPr>
                <p:cNvSpPr txBox="1"/>
                <p:nvPr/>
              </p:nvSpPr>
              <p:spPr>
                <a:xfrm>
                  <a:off x="6103640" y="3049782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9513AF-8E60-472A-8B66-749921ADB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3640" y="3049782"/>
                  <a:ext cx="37625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0BC0A5A-867E-4083-8546-28031E8DBDFC}"/>
                    </a:ext>
                  </a:extLst>
                </p:cNvPr>
                <p:cNvSpPr txBox="1"/>
                <p:nvPr/>
              </p:nvSpPr>
              <p:spPr>
                <a:xfrm>
                  <a:off x="6114028" y="3570420"/>
                  <a:ext cx="355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0BC0A5A-867E-4083-8546-28031E8DB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028" y="3570420"/>
                  <a:ext cx="35548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C876FB-4E95-4B42-9C30-33A93619057D}"/>
                </a:ext>
              </a:extLst>
            </p:cNvPr>
            <p:cNvSpPr/>
            <p:nvPr/>
          </p:nvSpPr>
          <p:spPr>
            <a:xfrm>
              <a:off x="6402767" y="2933027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F61A43-AD4B-42B2-99AC-50DAD48A24E6}"/>
                </a:ext>
              </a:extLst>
            </p:cNvPr>
            <p:cNvSpPr/>
            <p:nvPr/>
          </p:nvSpPr>
          <p:spPr>
            <a:xfrm>
              <a:off x="6402767" y="3239114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CB16FB3-305B-4ECB-B320-1DB153A7AAAA}"/>
                </a:ext>
              </a:extLst>
            </p:cNvPr>
            <p:cNvSpPr/>
            <p:nvPr/>
          </p:nvSpPr>
          <p:spPr>
            <a:xfrm>
              <a:off x="6402767" y="3703506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3F6BEA-1BD9-4783-AC3D-C802AAE9BAA6}"/>
                </a:ext>
              </a:extLst>
            </p:cNvPr>
            <p:cNvSpPr/>
            <p:nvPr/>
          </p:nvSpPr>
          <p:spPr>
            <a:xfrm>
              <a:off x="10927053" y="3258363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00" name="Picture 4" descr="410-183 | Digilent Basys 3 Artix-7 FPGA Trainer Board UART/USB | Distrelec  Export Shop">
            <a:extLst>
              <a:ext uri="{FF2B5EF4-FFF2-40B4-BE49-F238E27FC236}">
                <a16:creationId xmlns:a16="http://schemas.microsoft.com/office/drawing/2014/main" id="{7086D2D7-8668-4509-8EC1-2402B22C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5" y="2103305"/>
            <a:ext cx="5731313" cy="320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CD1BD9-00E0-4093-B037-B3E21D4E017C}"/>
              </a:ext>
            </a:extLst>
          </p:cNvPr>
          <p:cNvSpPr/>
          <p:nvPr/>
        </p:nvSpPr>
        <p:spPr>
          <a:xfrm>
            <a:off x="2747628" y="3309870"/>
            <a:ext cx="648072" cy="6161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B2AF7-983A-4D0E-B84F-88AD5258438E}"/>
              </a:ext>
            </a:extLst>
          </p:cNvPr>
          <p:cNvCxnSpPr>
            <a:endCxn id="13" idx="3"/>
          </p:cNvCxnSpPr>
          <p:nvPr/>
        </p:nvCxnSpPr>
        <p:spPr>
          <a:xfrm flipH="1">
            <a:off x="3395700" y="3057593"/>
            <a:ext cx="3328846" cy="560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D3BB204-496E-455B-8943-0746437D190C}"/>
              </a:ext>
            </a:extLst>
          </p:cNvPr>
          <p:cNvSpPr/>
          <p:nvPr/>
        </p:nvSpPr>
        <p:spPr>
          <a:xfrm>
            <a:off x="767408" y="4689140"/>
            <a:ext cx="4608512" cy="586058"/>
          </a:xfrm>
          <a:prstGeom prst="roundRect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CD2BCC9-9E6F-47EC-8856-534CE181ADB0}"/>
              </a:ext>
            </a:extLst>
          </p:cNvPr>
          <p:cNvSpPr/>
          <p:nvPr/>
        </p:nvSpPr>
        <p:spPr>
          <a:xfrm>
            <a:off x="767408" y="4446623"/>
            <a:ext cx="4608512" cy="21077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46DA8-3313-47B0-B7C3-79CDC0FC33BA}"/>
              </a:ext>
            </a:extLst>
          </p:cNvPr>
          <p:cNvSpPr txBox="1"/>
          <p:nvPr/>
        </p:nvSpPr>
        <p:spPr>
          <a:xfrm>
            <a:off x="4691844" y="1736812"/>
            <a:ext cx="7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FPGA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E823D6-BCFF-4E73-9E4C-B61E329C226E}"/>
              </a:ext>
            </a:extLst>
          </p:cNvPr>
          <p:cNvCxnSpPr/>
          <p:nvPr/>
        </p:nvCxnSpPr>
        <p:spPr>
          <a:xfrm flipH="1">
            <a:off x="3395700" y="2103305"/>
            <a:ext cx="1692188" cy="12065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CF4C12D-EDF4-44AF-9621-7DCEE7BAA287}"/>
              </a:ext>
            </a:extLst>
          </p:cNvPr>
          <p:cNvSpPr txBox="1"/>
          <p:nvPr/>
        </p:nvSpPr>
        <p:spPr>
          <a:xfrm>
            <a:off x="5231904" y="5714702"/>
            <a:ext cx="191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 Slide Switches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27AD7E-F988-46CA-AFB2-559D5883C6F5}"/>
              </a:ext>
            </a:extLst>
          </p:cNvPr>
          <p:cNvCxnSpPr>
            <a:cxnSpLocks/>
          </p:cNvCxnSpPr>
          <p:nvPr/>
        </p:nvCxnSpPr>
        <p:spPr>
          <a:xfrm flipH="1" flipV="1">
            <a:off x="3755740" y="5275198"/>
            <a:ext cx="1548172" cy="5582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152E9A1-B1CC-4CEF-9ADB-9BDA735E14AF}"/>
              </a:ext>
            </a:extLst>
          </p:cNvPr>
          <p:cNvSpPr txBox="1"/>
          <p:nvPr/>
        </p:nvSpPr>
        <p:spPr>
          <a:xfrm>
            <a:off x="1660937" y="5833447"/>
            <a:ext cx="100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 LEDs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452C2DD-70C4-4DB0-97A6-A50DF1226847}"/>
              </a:ext>
            </a:extLst>
          </p:cNvPr>
          <p:cNvCxnSpPr>
            <a:cxnSpLocks/>
          </p:cNvCxnSpPr>
          <p:nvPr/>
        </p:nvCxnSpPr>
        <p:spPr>
          <a:xfrm flipH="1" flipV="1">
            <a:off x="1588929" y="4545124"/>
            <a:ext cx="144016" cy="1407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2" grpId="0" animBg="1"/>
      <p:bldP spid="73" grpId="0" animBg="1"/>
      <p:bldP spid="17" grpId="0"/>
      <p:bldP spid="77" grpId="0"/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46181DB-6CE2-4DE3-826D-7631E50E6264}"/>
              </a:ext>
            </a:extLst>
          </p:cNvPr>
          <p:cNvSpPr/>
          <p:nvPr/>
        </p:nvSpPr>
        <p:spPr>
          <a:xfrm>
            <a:off x="947428" y="1825601"/>
            <a:ext cx="10873208" cy="3979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DA38BC-DA17-4ED4-89FC-E263C9A1BB9D}"/>
              </a:ext>
            </a:extLst>
          </p:cNvPr>
          <p:cNvSpPr/>
          <p:nvPr/>
        </p:nvSpPr>
        <p:spPr>
          <a:xfrm>
            <a:off x="3971764" y="2129816"/>
            <a:ext cx="5544616" cy="35368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 Basys3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CEA66C-74A8-499A-8187-F4DAA4A8635C}"/>
              </a:ext>
            </a:extLst>
          </p:cNvPr>
          <p:cNvGrpSpPr/>
          <p:nvPr/>
        </p:nvGrpSpPr>
        <p:grpSpPr>
          <a:xfrm>
            <a:off x="5000925" y="3170719"/>
            <a:ext cx="3532037" cy="1555885"/>
            <a:chOff x="5806840" y="2311649"/>
            <a:chExt cx="5669690" cy="22347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4ABAA2-3629-4ED5-8578-BE3FBE74D5AE}"/>
                </a:ext>
              </a:extLst>
            </p:cNvPr>
            <p:cNvSpPr/>
            <p:nvPr/>
          </p:nvSpPr>
          <p:spPr>
            <a:xfrm>
              <a:off x="6492767" y="2311649"/>
              <a:ext cx="4516280" cy="2234701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Logic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2F7F52E-FD59-4CC0-99F2-054872C35EE8}"/>
                    </a:ext>
                  </a:extLst>
                </p:cNvPr>
                <p:cNvSpPr txBox="1"/>
                <p:nvPr/>
              </p:nvSpPr>
              <p:spPr>
                <a:xfrm>
                  <a:off x="11093796" y="2884983"/>
                  <a:ext cx="382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2F7F52E-FD59-4CC0-99F2-054872C35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3796" y="2884983"/>
                  <a:ext cx="382734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0769" b="-35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55CE360-A6A6-40D1-8937-C3E1A968262E}"/>
                </a:ext>
              </a:extLst>
            </p:cNvPr>
            <p:cNvGrpSpPr/>
            <p:nvPr/>
          </p:nvGrpSpPr>
          <p:grpSpPr>
            <a:xfrm>
              <a:off x="6492767" y="2874820"/>
              <a:ext cx="3240148" cy="622144"/>
              <a:chOff x="2941576" y="2801068"/>
              <a:chExt cx="3240148" cy="622144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C81FDBB-80BD-477F-A92C-8CED0C02D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1576" y="2944319"/>
                <a:ext cx="219750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234E058-291B-4EA7-950E-7B3EDA24278A}"/>
                  </a:ext>
                </a:extLst>
              </p:cNvPr>
              <p:cNvCxnSpPr/>
              <p:nvPr/>
            </p:nvCxnSpPr>
            <p:spPr>
              <a:xfrm>
                <a:off x="4586030" y="3254913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5EB7572-382B-4C31-856B-29328A6F3BF1}"/>
                  </a:ext>
                </a:extLst>
              </p:cNvPr>
              <p:cNvCxnSpPr/>
              <p:nvPr/>
            </p:nvCxnSpPr>
            <p:spPr>
              <a:xfrm>
                <a:off x="5624345" y="3106074"/>
                <a:ext cx="5573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lowchart: Stored Data 111">
                <a:extLst>
                  <a:ext uri="{FF2B5EF4-FFF2-40B4-BE49-F238E27FC236}">
                    <a16:creationId xmlns:a16="http://schemas.microsoft.com/office/drawing/2014/main" id="{BAA89849-A075-4847-A93F-9DE42DF5DE14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DFA9AC-9DB0-4E9B-92B1-1329E4B54CEC}"/>
                </a:ext>
              </a:extLst>
            </p:cNvPr>
            <p:cNvGrpSpPr/>
            <p:nvPr/>
          </p:nvGrpSpPr>
          <p:grpSpPr>
            <a:xfrm>
              <a:off x="6492767" y="3119133"/>
              <a:ext cx="1636448" cy="451287"/>
              <a:chOff x="8044056" y="5455625"/>
              <a:chExt cx="1636448" cy="451287"/>
            </a:xfrm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5B06AED4-AECF-4D46-AD09-DDA32827E9F1}"/>
                  </a:ext>
                </a:extLst>
              </p:cNvPr>
              <p:cNvSpPr/>
              <p:nvPr/>
            </p:nvSpPr>
            <p:spPr>
              <a:xfrm rot="5400000">
                <a:off x="9086912" y="5493320"/>
                <a:ext cx="451287" cy="37589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B4DE443-6C57-4BBD-8C06-5B3D7AEBA613}"/>
                  </a:ext>
                </a:extLst>
              </p:cNvPr>
              <p:cNvSpPr/>
              <p:nvPr/>
            </p:nvSpPr>
            <p:spPr>
              <a:xfrm>
                <a:off x="9500504" y="559080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680E231-052E-4479-823C-C43C4806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4056" y="5661733"/>
                <a:ext cx="108055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FF7414-DE57-4673-A014-444E4A06C845}"/>
                </a:ext>
              </a:extLst>
            </p:cNvPr>
            <p:cNvGrpSpPr/>
            <p:nvPr/>
          </p:nvGrpSpPr>
          <p:grpSpPr>
            <a:xfrm>
              <a:off x="9454225" y="3033244"/>
              <a:ext cx="1456447" cy="622144"/>
              <a:chOff x="4847609" y="2801068"/>
              <a:chExt cx="1554822" cy="62214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7FF95FE-55A5-4A8D-9FB2-2B27F032A6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7609" y="3254913"/>
                <a:ext cx="2958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405B5F-C514-4857-88C4-49B15C7D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4345" y="3106074"/>
                <a:ext cx="77808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lowchart: Stored Data 111">
                <a:extLst>
                  <a:ext uri="{FF2B5EF4-FFF2-40B4-BE49-F238E27FC236}">
                    <a16:creationId xmlns:a16="http://schemas.microsoft.com/office/drawing/2014/main" id="{C77084AE-485C-4CB2-943A-996D72198DFE}"/>
                  </a:ext>
                </a:extLst>
              </p:cNvPr>
              <p:cNvSpPr/>
              <p:nvPr/>
            </p:nvSpPr>
            <p:spPr>
              <a:xfrm rot="10800000">
                <a:off x="5049492" y="2801068"/>
                <a:ext cx="612648" cy="62214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21 w 11354"/>
                  <a:gd name="connsiteY0" fmla="*/ 0 h 10000"/>
                  <a:gd name="connsiteX1" fmla="*/ 11354 w 11354"/>
                  <a:gd name="connsiteY1" fmla="*/ 0 h 10000"/>
                  <a:gd name="connsiteX2" fmla="*/ 9687 w 11354"/>
                  <a:gd name="connsiteY2" fmla="*/ 5000 h 10000"/>
                  <a:gd name="connsiteX3" fmla="*/ 11354 w 11354"/>
                  <a:gd name="connsiteY3" fmla="*/ 10000 h 10000"/>
                  <a:gd name="connsiteX4" fmla="*/ 3021 w 11354"/>
                  <a:gd name="connsiteY4" fmla="*/ 10000 h 10000"/>
                  <a:gd name="connsiteX5" fmla="*/ 0 w 11354"/>
                  <a:gd name="connsiteY5" fmla="*/ 5000 h 10000"/>
                  <a:gd name="connsiteX6" fmla="*/ 3021 w 11354"/>
                  <a:gd name="connsiteY6" fmla="*/ 0 h 10000"/>
                  <a:gd name="connsiteX0" fmla="*/ 4375 w 12708"/>
                  <a:gd name="connsiteY0" fmla="*/ 0 h 10000"/>
                  <a:gd name="connsiteX1" fmla="*/ 12708 w 12708"/>
                  <a:gd name="connsiteY1" fmla="*/ 0 h 10000"/>
                  <a:gd name="connsiteX2" fmla="*/ 11041 w 12708"/>
                  <a:gd name="connsiteY2" fmla="*/ 5000 h 10000"/>
                  <a:gd name="connsiteX3" fmla="*/ 12708 w 12708"/>
                  <a:gd name="connsiteY3" fmla="*/ 10000 h 10000"/>
                  <a:gd name="connsiteX4" fmla="*/ 4375 w 12708"/>
                  <a:gd name="connsiteY4" fmla="*/ 10000 h 10000"/>
                  <a:gd name="connsiteX5" fmla="*/ 0 w 12708"/>
                  <a:gd name="connsiteY5" fmla="*/ 5000 h 10000"/>
                  <a:gd name="connsiteX6" fmla="*/ 4375 w 12708"/>
                  <a:gd name="connsiteY6" fmla="*/ 0 h 10000"/>
                  <a:gd name="connsiteX0" fmla="*/ 4375 w 12708"/>
                  <a:gd name="connsiteY0" fmla="*/ 0 h 10155"/>
                  <a:gd name="connsiteX1" fmla="*/ 12708 w 12708"/>
                  <a:gd name="connsiteY1" fmla="*/ 0 h 10155"/>
                  <a:gd name="connsiteX2" fmla="*/ 11041 w 12708"/>
                  <a:gd name="connsiteY2" fmla="*/ 5000 h 10155"/>
                  <a:gd name="connsiteX3" fmla="*/ 10104 w 12708"/>
                  <a:gd name="connsiteY3" fmla="*/ 10155 h 10155"/>
                  <a:gd name="connsiteX4" fmla="*/ 4375 w 12708"/>
                  <a:gd name="connsiteY4" fmla="*/ 10000 h 10155"/>
                  <a:gd name="connsiteX5" fmla="*/ 0 w 12708"/>
                  <a:gd name="connsiteY5" fmla="*/ 5000 h 10155"/>
                  <a:gd name="connsiteX6" fmla="*/ 4375 w 12708"/>
                  <a:gd name="connsiteY6" fmla="*/ 0 h 10155"/>
                  <a:gd name="connsiteX0" fmla="*/ 4375 w 11055"/>
                  <a:gd name="connsiteY0" fmla="*/ 0 h 10155"/>
                  <a:gd name="connsiteX1" fmla="*/ 8854 w 11055"/>
                  <a:gd name="connsiteY1" fmla="*/ 0 h 10155"/>
                  <a:gd name="connsiteX2" fmla="*/ 11041 w 11055"/>
                  <a:gd name="connsiteY2" fmla="*/ 5000 h 10155"/>
                  <a:gd name="connsiteX3" fmla="*/ 10104 w 11055"/>
                  <a:gd name="connsiteY3" fmla="*/ 10155 h 10155"/>
                  <a:gd name="connsiteX4" fmla="*/ 4375 w 11055"/>
                  <a:gd name="connsiteY4" fmla="*/ 10000 h 10155"/>
                  <a:gd name="connsiteX5" fmla="*/ 0 w 11055"/>
                  <a:gd name="connsiteY5" fmla="*/ 5000 h 10155"/>
                  <a:gd name="connsiteX6" fmla="*/ 4375 w 11055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6249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8854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  <a:gd name="connsiteX0" fmla="*/ 4375 w 10104"/>
                  <a:gd name="connsiteY0" fmla="*/ 0 h 10155"/>
                  <a:gd name="connsiteX1" fmla="*/ 9583 w 10104"/>
                  <a:gd name="connsiteY1" fmla="*/ 0 h 10155"/>
                  <a:gd name="connsiteX2" fmla="*/ 7812 w 10104"/>
                  <a:gd name="connsiteY2" fmla="*/ 5311 h 10155"/>
                  <a:gd name="connsiteX3" fmla="*/ 10104 w 10104"/>
                  <a:gd name="connsiteY3" fmla="*/ 10155 h 10155"/>
                  <a:gd name="connsiteX4" fmla="*/ 4375 w 10104"/>
                  <a:gd name="connsiteY4" fmla="*/ 10000 h 10155"/>
                  <a:gd name="connsiteX5" fmla="*/ 0 w 10104"/>
                  <a:gd name="connsiteY5" fmla="*/ 5000 h 10155"/>
                  <a:gd name="connsiteX6" fmla="*/ 4375 w 10104"/>
                  <a:gd name="connsiteY6" fmla="*/ 0 h 1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4" h="10155">
                    <a:moveTo>
                      <a:pt x="4375" y="0"/>
                    </a:moveTo>
                    <a:lnTo>
                      <a:pt x="9583" y="0"/>
                    </a:lnTo>
                    <a:cubicBezTo>
                      <a:pt x="8662" y="0"/>
                      <a:pt x="7725" y="3619"/>
                      <a:pt x="7812" y="5311"/>
                    </a:cubicBezTo>
                    <a:cubicBezTo>
                      <a:pt x="7899" y="7003"/>
                      <a:pt x="9183" y="10155"/>
                      <a:pt x="10104" y="10155"/>
                    </a:cubicBezTo>
                    <a:lnTo>
                      <a:pt x="4375" y="10000"/>
                    </a:lnTo>
                    <a:cubicBezTo>
                      <a:pt x="3454" y="10000"/>
                      <a:pt x="0" y="7761"/>
                      <a:pt x="0" y="5000"/>
                    </a:cubicBezTo>
                    <a:cubicBezTo>
                      <a:pt x="0" y="2239"/>
                      <a:pt x="3454" y="0"/>
                      <a:pt x="4375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5E6103-A059-434E-A930-22DD798D7827}"/>
                </a:ext>
              </a:extLst>
            </p:cNvPr>
            <p:cNvCxnSpPr>
              <a:cxnSpLocks/>
            </p:cNvCxnSpPr>
            <p:nvPr/>
          </p:nvCxnSpPr>
          <p:spPr>
            <a:xfrm>
              <a:off x="6492767" y="3793506"/>
              <a:ext cx="296145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11277F2-415A-438A-B858-856678EE5704}"/>
                </a:ext>
              </a:extLst>
            </p:cNvPr>
            <p:cNvCxnSpPr>
              <a:cxnSpLocks/>
            </p:cNvCxnSpPr>
            <p:nvPr/>
          </p:nvCxnSpPr>
          <p:spPr>
            <a:xfrm>
              <a:off x="9454225" y="3505241"/>
              <a:ext cx="0" cy="28826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0315498-6674-470C-9167-FB95E2F64338}"/>
                    </a:ext>
                  </a:extLst>
                </p:cNvPr>
                <p:cNvSpPr txBox="1"/>
                <p:nvPr/>
              </p:nvSpPr>
              <p:spPr>
                <a:xfrm>
                  <a:off x="5806840" y="2512546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0315498-6674-470C-9167-FB95E2F64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840" y="2512546"/>
                  <a:ext cx="3762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7949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9513AF-8E60-472A-8B66-749921ADB075}"/>
                    </a:ext>
                  </a:extLst>
                </p:cNvPr>
                <p:cNvSpPr txBox="1"/>
                <p:nvPr/>
              </p:nvSpPr>
              <p:spPr>
                <a:xfrm>
                  <a:off x="5901509" y="3031993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9513AF-8E60-472A-8B66-749921ADB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509" y="3031993"/>
                  <a:ext cx="3762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28947" b="-3488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0BC0A5A-867E-4083-8546-28031E8DBDFC}"/>
                    </a:ext>
                  </a:extLst>
                </p:cNvPr>
                <p:cNvSpPr txBox="1"/>
                <p:nvPr/>
              </p:nvSpPr>
              <p:spPr>
                <a:xfrm>
                  <a:off x="5864991" y="3570420"/>
                  <a:ext cx="355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0BC0A5A-867E-4083-8546-28031E8DB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991" y="3570420"/>
                  <a:ext cx="355482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3514" b="-261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C876FB-4E95-4B42-9C30-33A93619057D}"/>
                </a:ext>
              </a:extLst>
            </p:cNvPr>
            <p:cNvSpPr/>
            <p:nvPr/>
          </p:nvSpPr>
          <p:spPr>
            <a:xfrm>
              <a:off x="6402767" y="2933027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7F61A43-AD4B-42B2-99AC-50DAD48A24E6}"/>
                </a:ext>
              </a:extLst>
            </p:cNvPr>
            <p:cNvSpPr/>
            <p:nvPr/>
          </p:nvSpPr>
          <p:spPr>
            <a:xfrm>
              <a:off x="6402767" y="3239114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CB16FB3-305B-4ECB-B320-1DB153A7AAAA}"/>
                </a:ext>
              </a:extLst>
            </p:cNvPr>
            <p:cNvSpPr/>
            <p:nvPr/>
          </p:nvSpPr>
          <p:spPr>
            <a:xfrm>
              <a:off x="6402767" y="3703506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53F6BEA-1BD9-4783-AC3D-C802AAE9BAA6}"/>
                </a:ext>
              </a:extLst>
            </p:cNvPr>
            <p:cNvSpPr/>
            <p:nvPr/>
          </p:nvSpPr>
          <p:spPr>
            <a:xfrm>
              <a:off x="10927053" y="3258363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34EA5-FE50-41B7-9346-8476F3154C4F}"/>
              </a:ext>
            </a:extLst>
          </p:cNvPr>
          <p:cNvCxnSpPr/>
          <p:nvPr/>
        </p:nvCxnSpPr>
        <p:spPr>
          <a:xfrm>
            <a:off x="2675620" y="3060804"/>
            <a:ext cx="129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9B3FFB-AB34-47E8-BF13-F9F1DCAC8CAB}"/>
              </a:ext>
            </a:extLst>
          </p:cNvPr>
          <p:cNvCxnSpPr/>
          <p:nvPr/>
        </p:nvCxnSpPr>
        <p:spPr>
          <a:xfrm>
            <a:off x="2675620" y="3903744"/>
            <a:ext cx="129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3F8673-1538-4527-9DDE-7552459A27B4}"/>
              </a:ext>
            </a:extLst>
          </p:cNvPr>
          <p:cNvCxnSpPr/>
          <p:nvPr/>
        </p:nvCxnSpPr>
        <p:spPr>
          <a:xfrm>
            <a:off x="2675620" y="4728184"/>
            <a:ext cx="129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D65865-F416-464B-A2C5-DA924EB7E09B}"/>
              </a:ext>
            </a:extLst>
          </p:cNvPr>
          <p:cNvCxnSpPr/>
          <p:nvPr/>
        </p:nvCxnSpPr>
        <p:spPr>
          <a:xfrm flipH="1">
            <a:off x="1595500" y="3060804"/>
            <a:ext cx="6840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A0EBBF-342B-4E21-9AB9-EE20734A8C5B}"/>
              </a:ext>
            </a:extLst>
          </p:cNvPr>
          <p:cNvCxnSpPr/>
          <p:nvPr/>
        </p:nvCxnSpPr>
        <p:spPr>
          <a:xfrm flipH="1">
            <a:off x="1595500" y="3962165"/>
            <a:ext cx="6840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99F2FC-6045-4483-A414-2517D047B25B}"/>
              </a:ext>
            </a:extLst>
          </p:cNvPr>
          <p:cNvCxnSpPr/>
          <p:nvPr/>
        </p:nvCxnSpPr>
        <p:spPr>
          <a:xfrm flipH="1">
            <a:off x="1595500" y="4728184"/>
            <a:ext cx="6840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E5FA92-B090-4297-820B-90DE77B02D5D}"/>
              </a:ext>
            </a:extLst>
          </p:cNvPr>
          <p:cNvCxnSpPr/>
          <p:nvPr/>
        </p:nvCxnSpPr>
        <p:spPr>
          <a:xfrm flipV="1">
            <a:off x="1595500" y="2768049"/>
            <a:ext cx="0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61C6DA4-570E-4D39-AF74-5CDC03D61FB6}"/>
              </a:ext>
            </a:extLst>
          </p:cNvPr>
          <p:cNvSpPr/>
          <p:nvPr/>
        </p:nvSpPr>
        <p:spPr>
          <a:xfrm>
            <a:off x="1519434" y="2568081"/>
            <a:ext cx="147057" cy="2432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82BC062-4814-4093-B7C5-CEDB579C7D44}"/>
              </a:ext>
            </a:extLst>
          </p:cNvPr>
          <p:cNvCxnSpPr/>
          <p:nvPr/>
        </p:nvCxnSpPr>
        <p:spPr>
          <a:xfrm flipV="1">
            <a:off x="1598037" y="3658480"/>
            <a:ext cx="0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13D75CFB-F3A3-4822-8667-E4DAAEAC28D1}"/>
              </a:ext>
            </a:extLst>
          </p:cNvPr>
          <p:cNvSpPr/>
          <p:nvPr/>
        </p:nvSpPr>
        <p:spPr>
          <a:xfrm>
            <a:off x="1521971" y="3458512"/>
            <a:ext cx="147057" cy="2432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35D3A3E-C7C7-4045-880F-70B0CB8AA423}"/>
              </a:ext>
            </a:extLst>
          </p:cNvPr>
          <p:cNvCxnSpPr/>
          <p:nvPr/>
        </p:nvCxnSpPr>
        <p:spPr>
          <a:xfrm flipV="1">
            <a:off x="1595500" y="4435185"/>
            <a:ext cx="0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91E0CB61-8D73-43AE-BD46-8198252B2F1A}"/>
              </a:ext>
            </a:extLst>
          </p:cNvPr>
          <p:cNvSpPr/>
          <p:nvPr/>
        </p:nvSpPr>
        <p:spPr>
          <a:xfrm>
            <a:off x="1519434" y="4235217"/>
            <a:ext cx="147057" cy="2432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D92F9A-EE7F-4950-A532-B31B6060794A}"/>
              </a:ext>
            </a:extLst>
          </p:cNvPr>
          <p:cNvCxnSpPr/>
          <p:nvPr/>
        </p:nvCxnSpPr>
        <p:spPr>
          <a:xfrm flipV="1">
            <a:off x="2279576" y="2768049"/>
            <a:ext cx="396044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D2E963-5F3F-4E72-BCD1-BCBF28EE684A}"/>
              </a:ext>
            </a:extLst>
          </p:cNvPr>
          <p:cNvCxnSpPr/>
          <p:nvPr/>
        </p:nvCxnSpPr>
        <p:spPr>
          <a:xfrm flipV="1">
            <a:off x="2267971" y="3681796"/>
            <a:ext cx="396044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88DABB-4D09-450B-AC50-4E94A713C7F8}"/>
              </a:ext>
            </a:extLst>
          </p:cNvPr>
          <p:cNvCxnSpPr/>
          <p:nvPr/>
        </p:nvCxnSpPr>
        <p:spPr>
          <a:xfrm flipV="1">
            <a:off x="2279576" y="4433849"/>
            <a:ext cx="396044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450A6E-3F9E-46C2-9CB8-3179F77B09FF}"/>
              </a:ext>
            </a:extLst>
          </p:cNvPr>
          <p:cNvCxnSpPr/>
          <p:nvPr/>
        </p:nvCxnSpPr>
        <p:spPr>
          <a:xfrm flipH="1">
            <a:off x="9502137" y="3807949"/>
            <a:ext cx="6840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CC18F78-3FAD-418E-BEEA-2F6F4DD51632}"/>
              </a:ext>
            </a:extLst>
          </p:cNvPr>
          <p:cNvSpPr/>
          <p:nvPr/>
        </p:nvSpPr>
        <p:spPr>
          <a:xfrm rot="5400000">
            <a:off x="10224693" y="3548656"/>
            <a:ext cx="497031" cy="5606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039E26D-A50F-4736-A3B3-50F0D77EBD25}"/>
              </a:ext>
            </a:extLst>
          </p:cNvPr>
          <p:cNvCxnSpPr/>
          <p:nvPr/>
        </p:nvCxnSpPr>
        <p:spPr>
          <a:xfrm flipH="1">
            <a:off x="10753533" y="3828173"/>
            <a:ext cx="6840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13C0A65-B234-4C73-971C-31C5403DAD16}"/>
              </a:ext>
            </a:extLst>
          </p:cNvPr>
          <p:cNvCxnSpPr/>
          <p:nvPr/>
        </p:nvCxnSpPr>
        <p:spPr>
          <a:xfrm flipV="1">
            <a:off x="11437609" y="3849228"/>
            <a:ext cx="0" cy="29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11FDBAE-B0BA-48A8-825F-05649E19E986}"/>
              </a:ext>
            </a:extLst>
          </p:cNvPr>
          <p:cNvCxnSpPr>
            <a:cxnSpLocks/>
          </p:cNvCxnSpPr>
          <p:nvPr/>
        </p:nvCxnSpPr>
        <p:spPr>
          <a:xfrm flipH="1">
            <a:off x="11172564" y="4141983"/>
            <a:ext cx="5152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DBEA7C-B9F1-4978-9F77-2A52069C68D2}"/>
              </a:ext>
            </a:extLst>
          </p:cNvPr>
          <p:cNvCxnSpPr>
            <a:cxnSpLocks/>
          </p:cNvCxnSpPr>
          <p:nvPr/>
        </p:nvCxnSpPr>
        <p:spPr>
          <a:xfrm flipH="1">
            <a:off x="11319812" y="4214893"/>
            <a:ext cx="2576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7C780CE-0BA7-4769-A67D-4AE048B7008C}"/>
              </a:ext>
            </a:extLst>
          </p:cNvPr>
          <p:cNvCxnSpPr>
            <a:cxnSpLocks/>
          </p:cNvCxnSpPr>
          <p:nvPr/>
        </p:nvCxnSpPr>
        <p:spPr>
          <a:xfrm flipH="1">
            <a:off x="11396012" y="4288361"/>
            <a:ext cx="1052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81389-1865-4D8D-B203-090FA9FCA871}"/>
              </a:ext>
            </a:extLst>
          </p:cNvPr>
          <p:cNvCxnSpPr>
            <a:stCxn id="61" idx="2"/>
          </p:cNvCxnSpPr>
          <p:nvPr/>
        </p:nvCxnSpPr>
        <p:spPr>
          <a:xfrm flipH="1" flipV="1">
            <a:off x="3971764" y="3060804"/>
            <a:ext cx="1456472" cy="66786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CBAD367-7320-4C9C-9E8A-FDCBBA84BECA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3971764" y="3885479"/>
            <a:ext cx="1384818" cy="127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58CB6C-DF1B-4403-B7A8-9C59EE618260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971765" y="4202446"/>
            <a:ext cx="1400404" cy="5105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9880414-E246-47C5-A5D5-CF81D70D6F55}"/>
              </a:ext>
            </a:extLst>
          </p:cNvPr>
          <p:cNvCxnSpPr>
            <a:cxnSpLocks/>
          </p:cNvCxnSpPr>
          <p:nvPr/>
        </p:nvCxnSpPr>
        <p:spPr>
          <a:xfrm flipH="1">
            <a:off x="8281010" y="3800821"/>
            <a:ext cx="1202704" cy="9833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6E1D50-88D2-4E3F-B2B2-9243F8AA31B2}"/>
              </a:ext>
            </a:extLst>
          </p:cNvPr>
          <p:cNvSpPr txBox="1"/>
          <p:nvPr/>
        </p:nvSpPr>
        <p:spPr>
          <a:xfrm>
            <a:off x="4312376" y="5690242"/>
            <a:ext cx="392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Constraint Files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3EE448-C9ED-440A-A3C5-67C5D029B139}"/>
              </a:ext>
            </a:extLst>
          </p:cNvPr>
          <p:cNvSpPr txBox="1"/>
          <p:nvPr/>
        </p:nvSpPr>
        <p:spPr>
          <a:xfrm>
            <a:off x="3994807" y="2161433"/>
            <a:ext cx="7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FPGA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1F44EC-6C43-4462-96F9-FFB6D3473427}"/>
              </a:ext>
            </a:extLst>
          </p:cNvPr>
          <p:cNvSpPr txBox="1"/>
          <p:nvPr/>
        </p:nvSpPr>
        <p:spPr>
          <a:xfrm>
            <a:off x="961298" y="1799059"/>
            <a:ext cx="170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BASYS3 BOARD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6004AE-6F33-457C-85D8-FAD16D788BA6}"/>
              </a:ext>
            </a:extLst>
          </p:cNvPr>
          <p:cNvSpPr txBox="1"/>
          <p:nvPr/>
        </p:nvSpPr>
        <p:spPr>
          <a:xfrm>
            <a:off x="5513277" y="314545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Design in VHDL</a:t>
            </a:r>
          </a:p>
        </p:txBody>
      </p: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486F67DB-6ABD-4C8E-A547-7F80C515A312}"/>
              </a:ext>
            </a:extLst>
          </p:cNvPr>
          <p:cNvSpPr/>
          <p:nvPr/>
        </p:nvSpPr>
        <p:spPr>
          <a:xfrm rot="16623776">
            <a:off x="10299066" y="3499235"/>
            <a:ext cx="484537" cy="377094"/>
          </a:xfrm>
          <a:prstGeom prst="lightningBol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50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animBg="1"/>
      <p:bldP spid="11" grpId="0" animBg="1"/>
      <p:bldP spid="66" grpId="0" animBg="1"/>
      <p:bldP spid="68" grpId="0" animBg="1"/>
      <p:bldP spid="17" grpId="0" animBg="1"/>
      <p:bldP spid="35" grpId="0"/>
      <p:bldP spid="36" grpId="0"/>
      <p:bldP spid="82" grpId="0"/>
      <p:bldP spid="83" grpId="0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E993-8BE7-4DB9-AAA6-758EE848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Y426-01-17012022-vivado">
            <a:hlinkClick r:id="" action="ppaction://media"/>
            <a:extLst>
              <a:ext uri="{FF2B5EF4-FFF2-40B4-BE49-F238E27FC236}">
                <a16:creationId xmlns:a16="http://schemas.microsoft.com/office/drawing/2014/main" id="{83D42762-4654-467E-B1E9-24E2A8627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4" y="21665"/>
            <a:ext cx="12179982" cy="6851801"/>
          </a:xfrm>
        </p:spPr>
      </p:pic>
    </p:spTree>
    <p:extLst>
      <p:ext uri="{BB962C8B-B14F-4D97-AF65-F5344CB8AC3E}">
        <p14:creationId xmlns:p14="http://schemas.microsoft.com/office/powerpoint/2010/main" val="40419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6436-67C4-49B1-BA56-BC90ACA0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1063F7-3581-4213-BC1B-B3E5A24D2E47}"/>
              </a:ext>
            </a:extLst>
          </p:cNvPr>
          <p:cNvGrpSpPr/>
          <p:nvPr/>
        </p:nvGrpSpPr>
        <p:grpSpPr>
          <a:xfrm>
            <a:off x="803412" y="2852936"/>
            <a:ext cx="4917200" cy="1646258"/>
            <a:chOff x="4095368" y="4006594"/>
            <a:chExt cx="4917200" cy="1646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326421-24C3-4AE5-A1A0-BDDB4CFF0719}"/>
                    </a:ext>
                  </a:extLst>
                </p:cNvPr>
                <p:cNvSpPr txBox="1"/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326421-24C3-4AE5-A1A0-BDDB4CFF0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781" y="4006594"/>
                  <a:ext cx="4628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89DF3A-52CC-43BD-A8D9-AE904F270A7D}"/>
                    </a:ext>
                  </a:extLst>
                </p:cNvPr>
                <p:cNvSpPr txBox="1"/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389DF3A-52CC-43BD-A8D9-AE904F270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635" y="4326725"/>
                  <a:ext cx="46286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66CD05A-9467-4EF6-AB09-5D82EB3E66EF}"/>
                </a:ext>
              </a:extLst>
            </p:cNvPr>
            <p:cNvCxnSpPr>
              <a:cxnSpLocks/>
            </p:cNvCxnSpPr>
            <p:nvPr/>
          </p:nvCxnSpPr>
          <p:spPr>
            <a:xfrm>
              <a:off x="4476858" y="4232366"/>
              <a:ext cx="22505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70369-8024-4426-A170-EB02430A91CF}"/>
                </a:ext>
              </a:extLst>
            </p:cNvPr>
            <p:cNvCxnSpPr>
              <a:cxnSpLocks/>
            </p:cNvCxnSpPr>
            <p:nvPr/>
          </p:nvCxnSpPr>
          <p:spPr>
            <a:xfrm>
              <a:off x="4511527" y="4542960"/>
              <a:ext cx="222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Stored Data 111">
              <a:extLst>
                <a:ext uri="{FF2B5EF4-FFF2-40B4-BE49-F238E27FC236}">
                  <a16:creationId xmlns:a16="http://schemas.microsoft.com/office/drawing/2014/main" id="{3C8AC2BF-CB21-4CAA-81D9-990F6817F746}"/>
                </a:ext>
              </a:extLst>
            </p:cNvPr>
            <p:cNvSpPr/>
            <p:nvPr/>
          </p:nvSpPr>
          <p:spPr>
            <a:xfrm rot="10800000">
              <a:off x="6637772" y="4089115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B0FFD1A-E7A9-417E-AE9E-4463B7D822BB}"/>
                </a:ext>
              </a:extLst>
            </p:cNvPr>
            <p:cNvSpPr/>
            <p:nvPr/>
          </p:nvSpPr>
          <p:spPr>
            <a:xfrm rot="5400000">
              <a:off x="5550082" y="4375598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1F1D44-B17E-4318-95F9-DB09A90ACBF9}"/>
                </a:ext>
              </a:extLst>
            </p:cNvPr>
            <p:cNvSpPr/>
            <p:nvPr/>
          </p:nvSpPr>
          <p:spPr>
            <a:xfrm>
              <a:off x="5963674" y="4473086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lay 11">
              <a:extLst>
                <a:ext uri="{FF2B5EF4-FFF2-40B4-BE49-F238E27FC236}">
                  <a16:creationId xmlns:a16="http://schemas.microsoft.com/office/drawing/2014/main" id="{A20F32A9-461A-47F1-BD66-198AC303894E}"/>
                </a:ext>
              </a:extLst>
            </p:cNvPr>
            <p:cNvSpPr/>
            <p:nvPr/>
          </p:nvSpPr>
          <p:spPr>
            <a:xfrm>
              <a:off x="7788582" y="4244445"/>
              <a:ext cx="612648" cy="612648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2844B2-971B-4181-8D73-B91823EC0BF8}"/>
                </a:ext>
              </a:extLst>
            </p:cNvPr>
            <p:cNvCxnSpPr>
              <a:cxnSpLocks/>
            </p:cNvCxnSpPr>
            <p:nvPr/>
          </p:nvCxnSpPr>
          <p:spPr>
            <a:xfrm>
              <a:off x="7231203" y="438751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D3EE16-4390-4C71-87BE-99F0B91142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5531" y="4698106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0566B9-6543-40CC-87EC-848EB9E9FE16}"/>
                </a:ext>
              </a:extLst>
            </p:cNvPr>
            <p:cNvCxnSpPr>
              <a:cxnSpLocks/>
            </p:cNvCxnSpPr>
            <p:nvPr/>
          </p:nvCxnSpPr>
          <p:spPr>
            <a:xfrm>
              <a:off x="8401418" y="4537142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8FB810-D918-4BCE-88C1-FE84D56D61DF}"/>
                    </a:ext>
                  </a:extLst>
                </p:cNvPr>
                <p:cNvSpPr txBox="1"/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8FB810-D918-4BCE-88C1-FE84D56D6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9704" y="4216844"/>
                  <a:ext cx="46286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665A33-07E1-42C7-9630-05F54790880C}"/>
                </a:ext>
              </a:extLst>
            </p:cNvPr>
            <p:cNvCxnSpPr>
              <a:cxnSpLocks/>
            </p:cNvCxnSpPr>
            <p:nvPr/>
          </p:nvCxnSpPr>
          <p:spPr>
            <a:xfrm>
              <a:off x="7237473" y="4698106"/>
              <a:ext cx="0" cy="728642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AAD06B-9C26-44A7-9912-A93592DD2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6858" y="5426748"/>
              <a:ext cx="2754345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5A9AAA-D9B3-4FFA-A243-0C4C0D5E081B}"/>
                    </a:ext>
                  </a:extLst>
                </p:cNvPr>
                <p:cNvSpPr txBox="1"/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5A9AAA-D9B3-4FFA-A243-0C4C0D5E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368" y="5191658"/>
                  <a:ext cx="4628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1478825-2FAD-4AB1-B8FB-AD95E15EE7FD}"/>
                </a:ext>
              </a:extLst>
            </p:cNvPr>
            <p:cNvSpPr/>
            <p:nvPr/>
          </p:nvSpPr>
          <p:spPr>
            <a:xfrm rot="5400000">
              <a:off x="5550082" y="5239260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90D0E7-3B3A-4D38-AFCC-35C67F47CA4B}"/>
                </a:ext>
              </a:extLst>
            </p:cNvPr>
            <p:cNvSpPr/>
            <p:nvPr/>
          </p:nvSpPr>
          <p:spPr>
            <a:xfrm>
              <a:off x="5963674" y="5336748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231108-82E1-4510-8897-08276A66738B}"/>
              </a:ext>
            </a:extLst>
          </p:cNvPr>
          <p:cNvGrpSpPr/>
          <p:nvPr/>
        </p:nvGrpSpPr>
        <p:grpSpPr>
          <a:xfrm>
            <a:off x="6267093" y="1118112"/>
            <a:ext cx="5590763" cy="4616648"/>
            <a:chOff x="6267093" y="1118112"/>
            <a:chExt cx="5590763" cy="461664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02C13-3F21-49FE-9C0F-B3A28A0F0A52}"/>
                </a:ext>
              </a:extLst>
            </p:cNvPr>
            <p:cNvSpPr txBox="1"/>
            <p:nvPr/>
          </p:nvSpPr>
          <p:spPr>
            <a:xfrm>
              <a:off x="6267093" y="1118112"/>
              <a:ext cx="5590763" cy="25853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library </a:t>
              </a:r>
              <a:r>
                <a:rPr lang="en-US" sz="1800" b="0" i="0" u="none" strike="noStrike" baseline="0" dirty="0" err="1">
                  <a:latin typeface="LucidaSansTypewriter"/>
                </a:rPr>
                <a:t>ieee</a:t>
              </a:r>
              <a:r>
                <a:rPr lang="en-US" sz="1800" b="0" i="0" u="none" strike="noStrike" baseline="0" dirty="0">
                  <a:latin typeface="LucidaSansTypewriter"/>
                </a:rPr>
                <a:t>; </a:t>
              </a:r>
            </a:p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use ieee.std_logic_1164.all;</a:t>
              </a:r>
            </a:p>
            <a:p>
              <a:pPr algn="l"/>
              <a:endParaRPr lang="en-US" sz="1800" b="0" i="0" u="none" strike="noStrike" baseline="0" dirty="0">
                <a:latin typeface="LucidaSansTypewriter"/>
              </a:endParaRP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ENTITY </a:t>
              </a:r>
              <a:r>
                <a:rPr lang="en-GB" sz="18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800" b="0" i="1" u="none" strike="noStrike" baseline="0" dirty="0">
                  <a:latin typeface="LucidaSansTypewriter"/>
                </a:rPr>
                <a:t> </a:t>
              </a:r>
              <a:r>
                <a:rPr lang="en-GB" sz="1800" b="0" i="0" u="none" strike="noStrike" baseline="0" dirty="0">
                  <a:latin typeface="LucidaSansTypewriter"/>
                </a:rPr>
                <a:t>IS</a:t>
              </a: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  PORT ( </a:t>
              </a:r>
            </a:p>
            <a:p>
              <a:pPr algn="l"/>
              <a:r>
                <a:rPr lang="en-GB" dirty="0">
                  <a:latin typeface="LucidaSansTypewriter"/>
                </a:rPr>
                <a:t>               </a:t>
              </a:r>
              <a:r>
                <a:rPr lang="en-GB" sz="1800" b="0" i="0" u="none" strike="noStrike" baseline="0" dirty="0">
                  <a:latin typeface="LucidaSansTypewriter"/>
                </a:rPr>
                <a:t>d :  OUT </a:t>
              </a:r>
              <a:r>
                <a:rPr lang="en-GB" sz="1800" b="0" i="0" u="none" strike="noStrike" baseline="0" dirty="0" err="1">
                  <a:latin typeface="LucidaSansTypewriter"/>
                </a:rPr>
                <a:t>std_logic</a:t>
              </a:r>
              <a:r>
                <a:rPr lang="en-GB" sz="18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US" sz="1800" b="0" i="0" u="none" strike="noStrike" baseline="0" dirty="0">
                  <a:latin typeface="LucidaSansTypewriter"/>
                </a:rPr>
                <a:t>               a, b, c : IN </a:t>
              </a:r>
              <a:r>
                <a:rPr lang="en-US" sz="1800" b="0" i="0" u="none" strike="noStrike" baseline="0" dirty="0" err="1">
                  <a:latin typeface="LucidaSansTypewriter"/>
                </a:rPr>
                <a:t>std_logic</a:t>
              </a:r>
              <a:r>
                <a:rPr lang="en-US" sz="1800" b="0" i="0" u="none" strike="noStrike" baseline="0" dirty="0">
                  <a:latin typeface="LucidaSansTypewriter"/>
                </a:rPr>
                <a:t>;</a:t>
              </a:r>
            </a:p>
            <a:p>
              <a:pPr algn="l"/>
              <a:r>
                <a:rPr lang="en-GB" dirty="0">
                  <a:latin typeface="LucidaSansTypewriter"/>
                </a:rPr>
                <a:t>             </a:t>
              </a:r>
              <a:r>
                <a:rPr lang="en-GB" sz="1800" b="0" i="0" u="none" strike="noStrike" baseline="0" dirty="0">
                  <a:latin typeface="LucidaSansTypewriter"/>
                </a:rPr>
                <a:t>);</a:t>
              </a:r>
            </a:p>
            <a:p>
              <a:pPr algn="l"/>
              <a:r>
                <a:rPr lang="en-GB" sz="1800" b="0" i="0" u="none" strike="noStrike" baseline="0" dirty="0">
                  <a:latin typeface="LucidaSansTypewriter"/>
                </a:rPr>
                <a:t>END ENTITY </a:t>
              </a:r>
              <a:r>
                <a:rPr lang="en-GB" sz="1800" b="0" i="1" u="none" strike="noStrike" baseline="0" dirty="0" err="1">
                  <a:latin typeface="LucidaSansTypewriter"/>
                </a:rPr>
                <a:t>container_light</a:t>
              </a:r>
              <a:r>
                <a:rPr lang="en-GB" sz="1800" b="0" i="0" u="none" strike="noStrike" baseline="0" dirty="0">
                  <a:latin typeface="LucidaSansTypewriter"/>
                </a:rPr>
                <a:t>;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B26783-5313-4301-9B00-32E4F5110740}"/>
                    </a:ext>
                  </a:extLst>
                </p:cNvPr>
                <p:cNvSpPr txBox="1"/>
                <p:nvPr/>
              </p:nvSpPr>
              <p:spPr>
                <a:xfrm>
                  <a:off x="6267093" y="3703435"/>
                  <a:ext cx="5590763" cy="2031325"/>
                </a:xfrm>
                <a:prstGeom prst="rect">
                  <a:avLst/>
                </a:prstGeom>
                <a:solidFill>
                  <a:srgbClr val="92D05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GB" sz="1800" b="0" i="0" u="none" strike="noStrike" baseline="0" dirty="0">
                      <a:latin typeface="LucidaSansTypewriter"/>
                    </a:rPr>
                    <a:t>ARCHITECTURE 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 OF </a:t>
                  </a:r>
                  <a:r>
                    <a:rPr lang="en-GB" sz="1800" b="0" i="1" u="none" strike="noStrike" baseline="0" dirty="0" err="1">
                      <a:latin typeface="LucidaSansTypewriter"/>
                    </a:rPr>
                    <a:t>container_light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 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IS</a:t>
                  </a: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BEGIN</a:t>
                  </a: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&lt;=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𝑁𝑂𝑇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a14:m>
                  <a:endParaRPr lang="en-GB" dirty="0">
                    <a:latin typeface="LucidaSansTypewriter"/>
                  </a:endParaRPr>
                </a:p>
                <a:p>
                  <a:pPr algn="l"/>
                  <a:endParaRPr lang="en-GB" dirty="0">
                    <a:latin typeface="LucidaSansTypewriter"/>
                  </a:endParaRPr>
                </a:p>
                <a:p>
                  <a:pPr algn="l"/>
                  <a:r>
                    <a:rPr lang="en-GB" dirty="0">
                      <a:latin typeface="LucidaSansTypewriter"/>
                    </a:rPr>
                    <a:t>END ARCHITECTURE </a:t>
                  </a:r>
                  <a:r>
                    <a:rPr lang="en-GB" sz="1800" b="0" i="1" u="none" strike="noStrike" baseline="0" dirty="0">
                      <a:latin typeface="LucidaSansTypewriter"/>
                    </a:rPr>
                    <a:t>behaviour</a:t>
                  </a:r>
                  <a:r>
                    <a:rPr lang="en-GB" sz="1800" b="0" i="0" u="none" strike="noStrike" baseline="0" dirty="0">
                      <a:latin typeface="LucidaSansTypewriter"/>
                    </a:rPr>
                    <a:t>;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B26783-5313-4301-9B00-32E4F5110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093" y="3703435"/>
                  <a:ext cx="5590763" cy="20313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780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24F-AF59-4C2B-AB80-396BA69E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in this Session 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FF9B936C-DA30-4BB6-BD1A-1C8D8ABF23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5104864"/>
                  </p:ext>
                </p:extLst>
              </p:nvPr>
            </p:nvGraphicFramePr>
            <p:xfrm>
              <a:off x="581025" y="2341563"/>
              <a:ext cx="11029950" cy="3633787"/>
            </p:xfrm>
            <a:graphic>
              <a:graphicData uri="http://schemas.microsoft.com/office/powerpoint/2016/summaryzoom">
                <psuz:summaryZm>
                  <psuz:summaryZmObj sectionId="{7A9DBFE1-C369-424F-84D0-2A06C49115C5}">
                    <psuz:zmPr id="{70AC2217-56DB-43E9-B994-7BF61B485AA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45418" y="127183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B2587B-E6D3-4333-A76F-D0DCFCED1C6F}">
                    <psuz:zmPr id="{7D7AD6F8-3534-4431-A926-3BBE9395557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61461" y="127183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23C972B-8F3A-4F91-82BC-0723606828B8}">
                    <psuz:zmPr id="{F3A9026B-BCE6-4256-A88E-0E675603E4E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77504" y="127183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67DF0C1-576F-40B9-B96A-3C4B85DC8AFF}">
                    <psuz:zmPr id="{87FF0DA9-1EA5-45CC-8AC8-19556CE471D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45418" y="1871401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7B72A07-5F01-48F4-B6F4-1CCBB5716845}">
                    <psuz:zmPr id="{C87B0F08-2CCD-4667-A9F7-57E9FD63761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61461" y="1871401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8914E6-7D62-431A-AA98-04DC14809686}">
                    <psuz:zmPr id="{8D962D93-493D-4E81-9E52-A44B04FC8C4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77504" y="1871401"/>
                          <a:ext cx="2907029" cy="1635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FF9B936C-DA30-4BB6-BD1A-1C8D8ABF23F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2341563"/>
                <a:ext cx="11029950" cy="3633787"/>
                <a:chOff x="581025" y="2341563"/>
                <a:chExt cx="11029950" cy="3633787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26443" y="2468746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2486" y="2468746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58529" y="2468746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6443" y="4212964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2486" y="4212964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8529" y="4212964"/>
                  <a:ext cx="2907029" cy="1635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84488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DAE7-2658-4530-A411-00F0A065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pic>
        <p:nvPicPr>
          <p:cNvPr id="7" name="Picture 6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25EF7DD3-4246-48D1-BB0F-9AB571EBA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00" y="1890876"/>
            <a:ext cx="6043600" cy="40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D9E6-404A-4D1E-B518-922DB255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pic>
        <p:nvPicPr>
          <p:cNvPr id="1026" name="Picture 2" descr="Digital Design (VHDL): An Embedded Systems Approach Using VHDL eBook :  Ashenden, Peter J.: Amazon.co.uk: Kindle Store">
            <a:extLst>
              <a:ext uri="{FF2B5EF4-FFF2-40B4-BE49-F238E27FC236}">
                <a16:creationId xmlns:a16="http://schemas.microsoft.com/office/drawing/2014/main" id="{9C2339E0-C21F-4056-92D6-FE2695D7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76" y="3681028"/>
            <a:ext cx="2357450" cy="266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5EF80-1D02-481E-BEDA-A8D164DB6991}"/>
              </a:ext>
            </a:extLst>
          </p:cNvPr>
          <p:cNvSpPr txBox="1"/>
          <p:nvPr/>
        </p:nvSpPr>
        <p:spPr>
          <a:xfrm>
            <a:off x="581192" y="2470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Digital Design: An Embedded Systems Approach Using VHDL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068C-15F6-44AA-B108-3C0E4A4CB5B9}"/>
              </a:ext>
            </a:extLst>
          </p:cNvPr>
          <p:cNvSpPr txBox="1"/>
          <p:nvPr/>
        </p:nvSpPr>
        <p:spPr>
          <a:xfrm>
            <a:off x="607311" y="3076808"/>
            <a:ext cx="2387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by Peter J. </a:t>
            </a:r>
            <a:r>
              <a:rPr lang="en-GB" dirty="0" err="1"/>
              <a:t>Ashenden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FCB43D-C68A-4925-9008-06BF241B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6" y="2807577"/>
            <a:ext cx="2915181" cy="1974882"/>
          </a:xfrm>
          <a:prstGeom prst="rect">
            <a:avLst/>
          </a:prstGeom>
        </p:spPr>
      </p:pic>
      <p:pic>
        <p:nvPicPr>
          <p:cNvPr id="1028" name="Picture 4" descr="Vivado ML Overview">
            <a:extLst>
              <a:ext uri="{FF2B5EF4-FFF2-40B4-BE49-F238E27FC236}">
                <a16:creationId xmlns:a16="http://schemas.microsoft.com/office/drawing/2014/main" id="{CACF2E7B-5CC5-4D5E-8629-6C06957A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243" y="1991621"/>
            <a:ext cx="1982926" cy="9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53E9BB-275F-4706-BC4E-56C055B4BEA3}"/>
              </a:ext>
            </a:extLst>
          </p:cNvPr>
          <p:cNvSpPr txBox="1"/>
          <p:nvPr/>
        </p:nvSpPr>
        <p:spPr>
          <a:xfrm>
            <a:off x="7121754" y="1716916"/>
            <a:ext cx="149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Software Tool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9A802-D188-44A0-9A99-C6FD710779D2}"/>
              </a:ext>
            </a:extLst>
          </p:cNvPr>
          <p:cNvSpPr txBox="1"/>
          <p:nvPr/>
        </p:nvSpPr>
        <p:spPr>
          <a:xfrm>
            <a:off x="7032104" y="4782459"/>
            <a:ext cx="4854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https://www.xilinx.com/support/download.html</a:t>
            </a:r>
          </a:p>
        </p:txBody>
      </p:sp>
    </p:spTree>
    <p:extLst>
      <p:ext uri="{BB962C8B-B14F-4D97-AF65-F5344CB8AC3E}">
        <p14:creationId xmlns:p14="http://schemas.microsoft.com/office/powerpoint/2010/main" val="29437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7D4C-465E-4B25-8A32-B30C402A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386584"/>
          </a:xfrm>
        </p:spPr>
        <p:txBody>
          <a:bodyPr>
            <a:normAutofit fontScale="90000"/>
          </a:bodyPr>
          <a:lstStyle/>
          <a:p>
            <a:r>
              <a:rPr lang="en-GB" dirty="0"/>
              <a:t>Topics in this Course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8F123A-F5EF-4BD1-8B7E-79DB4EC46B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640557"/>
              </p:ext>
            </p:extLst>
          </p:nvPr>
        </p:nvGraphicFramePr>
        <p:xfrm>
          <a:off x="2675620" y="1448780"/>
          <a:ext cx="7191896" cy="459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7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85D39F-1932-46D0-93AA-5F8634A71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885D39F-1932-46D0-93AA-5F8634A71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06CE86-0AD9-46F0-A191-E6B9927F1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506CE86-0AD9-46F0-A191-E6B9927F1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D51FCD-80CC-4079-AD88-CB3F19163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AD51FCD-80CC-4079-AD88-CB3F19163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447DEA-2C19-4229-90C0-EEB861642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A447DEA-2C19-4229-90C0-EEB861642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7C2790-B1E1-4E3C-8A19-918E930DE0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57C2790-B1E1-4E3C-8A19-918E930DE0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941B98-FC31-4692-8BAB-7EB5119786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6941B98-FC31-4692-8BAB-7EB5119786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A17B82-2B87-423C-8E51-D1011052E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2A17B82-2B87-423C-8E51-D1011052E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833235-5A93-43CF-9761-884C44EA1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C5833235-5A93-43CF-9761-884C44EA1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BA1C3B-2CAF-4E1F-9885-EE82F8982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CBA1C3B-2CAF-4E1F-9885-EE82F8982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11187C-2D85-44DB-AE5D-4A8DE0560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5911187C-2D85-44DB-AE5D-4A8DE0560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A0939C-9F41-4F8E-A84F-4C8B936AA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47A0939C-9F41-4F8E-A84F-4C8B936AA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2050" name="Picture 2" descr="Tanks, Brewery, Fermentation, Distillery, Beer">
            <a:extLst>
              <a:ext uri="{FF2B5EF4-FFF2-40B4-BE49-F238E27FC236}">
                <a16:creationId xmlns:a16="http://schemas.microsoft.com/office/drawing/2014/main" id="{1C38D3D9-F4C7-4BAC-A942-F04729D613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5" y="2142215"/>
            <a:ext cx="2144415" cy="15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66C35-1CC9-4D3C-8FA5-92FEB3D901A3}"/>
              </a:ext>
            </a:extLst>
          </p:cNvPr>
          <p:cNvSpPr txBox="1"/>
          <p:nvPr/>
        </p:nvSpPr>
        <p:spPr>
          <a:xfrm>
            <a:off x="3832236" y="2234915"/>
            <a:ext cx="67065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Sabon-Roman"/>
              </a:rPr>
              <a:t>Suppose a factory has a container. The liquid in the container in use needs to be at the right temperature, between 25˚C and 30˚C. </a:t>
            </a:r>
          </a:p>
          <a:p>
            <a:pPr algn="l"/>
            <a:endParaRPr lang="en-US" dirty="0">
              <a:latin typeface="Sabon-Roman"/>
            </a:endParaRPr>
          </a:p>
          <a:p>
            <a:pPr algn="l"/>
            <a:r>
              <a:rPr lang="en-US" sz="1800" b="0" i="0" u="none" strike="noStrike" baseline="0" dirty="0">
                <a:latin typeface="Sabon-Roman"/>
              </a:rPr>
              <a:t>Each container has two temperature sensors indicating whether the temperature is above 25˚C and above 30˚C, respectively. </a:t>
            </a:r>
          </a:p>
          <a:p>
            <a:pPr algn="l"/>
            <a:r>
              <a:rPr lang="en-US" sz="1800" b="0" i="0" u="none" strike="noStrike" baseline="0" dirty="0">
                <a:latin typeface="Sabon-Roman"/>
              </a:rPr>
              <a:t>The container also has low-level sensors. </a:t>
            </a:r>
          </a:p>
          <a:p>
            <a:pPr algn="l"/>
            <a:endParaRPr lang="en-US" dirty="0">
              <a:latin typeface="Sabon-Roman"/>
            </a:endParaRPr>
          </a:p>
          <a:p>
            <a:pPr algn="l"/>
            <a:r>
              <a:rPr lang="en-US" sz="1800" b="0" i="0" u="none" strike="noStrike" baseline="0" dirty="0">
                <a:latin typeface="Sabon-Roman"/>
              </a:rPr>
              <a:t>The supervisor needs to be informed by a light when the temperature is too high or too low or the container level is too low. 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1E651E4-3F0C-4111-A34D-814F619207EE}"/>
              </a:ext>
            </a:extLst>
          </p:cNvPr>
          <p:cNvSpPr/>
          <p:nvPr/>
        </p:nvSpPr>
        <p:spPr>
          <a:xfrm>
            <a:off x="776421" y="3789743"/>
            <a:ext cx="914400" cy="1728192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808FFD-6879-45E0-8D4B-4B2EF100E331}"/>
              </a:ext>
            </a:extLst>
          </p:cNvPr>
          <p:cNvSpPr/>
          <p:nvPr/>
        </p:nvSpPr>
        <p:spPr>
          <a:xfrm>
            <a:off x="777813" y="5121188"/>
            <a:ext cx="914400" cy="59850"/>
          </a:xfrm>
          <a:custGeom>
            <a:avLst/>
            <a:gdLst>
              <a:gd name="connsiteX0" fmla="*/ 914400 w 914400"/>
              <a:gd name="connsiteY0" fmla="*/ 0 h 9525"/>
              <a:gd name="connsiteX1" fmla="*/ 0 w 914400"/>
              <a:gd name="connsiteY1" fmla="*/ 9525 h 9525"/>
              <a:gd name="connsiteX2" fmla="*/ 0 w 914400"/>
              <a:gd name="connsiteY2" fmla="*/ 9525 h 9525"/>
              <a:gd name="connsiteX0" fmla="*/ 10000 w 10000"/>
              <a:gd name="connsiteY0" fmla="*/ 76712 h 86712"/>
              <a:gd name="connsiteX1" fmla="*/ 0 w 10000"/>
              <a:gd name="connsiteY1" fmla="*/ 86712 h 86712"/>
              <a:gd name="connsiteX2" fmla="*/ 0 w 10000"/>
              <a:gd name="connsiteY2" fmla="*/ 86712 h 86712"/>
              <a:gd name="connsiteX0" fmla="*/ 10000 w 10000"/>
              <a:gd name="connsiteY0" fmla="*/ 53471 h 100634"/>
              <a:gd name="connsiteX1" fmla="*/ 0 w 10000"/>
              <a:gd name="connsiteY1" fmla="*/ 63471 h 100634"/>
              <a:gd name="connsiteX2" fmla="*/ 0 w 10000"/>
              <a:gd name="connsiteY2" fmla="*/ 63471 h 10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634">
                <a:moveTo>
                  <a:pt x="10000" y="53471"/>
                </a:moveTo>
                <a:cubicBezTo>
                  <a:pt x="6459" y="-123196"/>
                  <a:pt x="3264" y="206805"/>
                  <a:pt x="0" y="63471"/>
                </a:cubicBezTo>
                <a:lnTo>
                  <a:pt x="0" y="634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7E03F9-614A-4C94-A2A8-55581B58A35A}"/>
              </a:ext>
            </a:extLst>
          </p:cNvPr>
          <p:cNvSpPr/>
          <p:nvPr/>
        </p:nvSpPr>
        <p:spPr>
          <a:xfrm>
            <a:off x="1997581" y="5195749"/>
            <a:ext cx="914400" cy="28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Low Level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143869-2101-4943-800A-EACD38D212B5}"/>
              </a:ext>
            </a:extLst>
          </p:cNvPr>
          <p:cNvCxnSpPr>
            <a:cxnSpLocks/>
          </p:cNvCxnSpPr>
          <p:nvPr/>
        </p:nvCxnSpPr>
        <p:spPr>
          <a:xfrm>
            <a:off x="1676013" y="5338926"/>
            <a:ext cx="3215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8417F6-27D7-47EF-8C4F-17E785455165}"/>
              </a:ext>
            </a:extLst>
          </p:cNvPr>
          <p:cNvGrpSpPr/>
          <p:nvPr/>
        </p:nvGrpSpPr>
        <p:grpSpPr>
          <a:xfrm>
            <a:off x="1690821" y="4756029"/>
            <a:ext cx="1542728" cy="286355"/>
            <a:chOff x="1690821" y="4756029"/>
            <a:chExt cx="1542728" cy="28635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5AD203-3244-4E4C-9998-9B5635885A7D}"/>
                </a:ext>
              </a:extLst>
            </p:cNvPr>
            <p:cNvSpPr/>
            <p:nvPr/>
          </p:nvSpPr>
          <p:spPr>
            <a:xfrm>
              <a:off x="2012389" y="4756029"/>
              <a:ext cx="600236" cy="2863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&gt;25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2E588-08F3-42DC-A9F4-DE45740BF843}"/>
                </a:ext>
              </a:extLst>
            </p:cNvPr>
            <p:cNvCxnSpPr>
              <a:cxnSpLocks/>
            </p:cNvCxnSpPr>
            <p:nvPr/>
          </p:nvCxnSpPr>
          <p:spPr>
            <a:xfrm>
              <a:off x="1690821" y="4899206"/>
              <a:ext cx="3215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D2AE4E-9D97-4085-8358-88D1131C5C1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433" y="4899206"/>
              <a:ext cx="606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6C13CB-FA70-440A-A294-687061D3C932}"/>
              </a:ext>
            </a:extLst>
          </p:cNvPr>
          <p:cNvCxnSpPr>
            <a:cxnSpLocks/>
          </p:cNvCxnSpPr>
          <p:nvPr/>
        </p:nvCxnSpPr>
        <p:spPr>
          <a:xfrm>
            <a:off x="2911981" y="5338926"/>
            <a:ext cx="3215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C79791-C065-4ACF-BCC1-A6B47EE77803}"/>
              </a:ext>
            </a:extLst>
          </p:cNvPr>
          <p:cNvGrpSpPr/>
          <p:nvPr/>
        </p:nvGrpSpPr>
        <p:grpSpPr>
          <a:xfrm>
            <a:off x="1690821" y="4150936"/>
            <a:ext cx="1597261" cy="513617"/>
            <a:chOff x="1690821" y="4150936"/>
            <a:chExt cx="1597261" cy="5136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5623AD-5EAA-4FAA-9141-30701D3EB93A}"/>
                </a:ext>
              </a:extLst>
            </p:cNvPr>
            <p:cNvSpPr/>
            <p:nvPr/>
          </p:nvSpPr>
          <p:spPr>
            <a:xfrm>
              <a:off x="2004985" y="4378198"/>
              <a:ext cx="600236" cy="28635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&gt;30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78B194D-CEC9-42D7-BFF6-1E5732B12879}"/>
                </a:ext>
              </a:extLst>
            </p:cNvPr>
            <p:cNvCxnSpPr>
              <a:cxnSpLocks/>
            </p:cNvCxnSpPr>
            <p:nvPr/>
          </p:nvCxnSpPr>
          <p:spPr>
            <a:xfrm>
              <a:off x="1690821" y="4510661"/>
              <a:ext cx="3215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76D04E-3356-49F5-8408-2B1F8EC40B03}"/>
                </a:ext>
              </a:extLst>
            </p:cNvPr>
            <p:cNvCxnSpPr>
              <a:cxnSpLocks/>
            </p:cNvCxnSpPr>
            <p:nvPr/>
          </p:nvCxnSpPr>
          <p:spPr>
            <a:xfrm>
              <a:off x="2627433" y="4510661"/>
              <a:ext cx="606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541164-F28D-459D-BBED-AADB533FAE09}"/>
                    </a:ext>
                  </a:extLst>
                </p:cNvPr>
                <p:cNvSpPr txBox="1"/>
                <p:nvPr/>
              </p:nvSpPr>
              <p:spPr>
                <a:xfrm>
                  <a:off x="2911825" y="4150936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541164-F28D-459D-BBED-AADB533FA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825" y="4150936"/>
                  <a:ext cx="3762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6B593-B091-4D1E-B259-784E25F2E111}"/>
                  </a:ext>
                </a:extLst>
              </p:cNvPr>
              <p:cNvSpPr txBox="1"/>
              <p:nvPr/>
            </p:nvSpPr>
            <p:spPr>
              <a:xfrm>
                <a:off x="2891963" y="4588674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6B593-B091-4D1E-B259-784E25F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963" y="4588674"/>
                <a:ext cx="3762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B97192-1BAE-4B25-B93A-16626D95E7EA}"/>
                  </a:ext>
                </a:extLst>
              </p:cNvPr>
              <p:cNvSpPr txBox="1"/>
              <p:nvPr/>
            </p:nvSpPr>
            <p:spPr>
              <a:xfrm>
                <a:off x="2911824" y="4996372"/>
                <a:ext cx="355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B97192-1BAE-4B25-B93A-16626D95E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824" y="4996372"/>
                <a:ext cx="3554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CA7C612-1BA6-4A1E-9FFB-7974D75C4A3F}"/>
              </a:ext>
            </a:extLst>
          </p:cNvPr>
          <p:cNvSpPr txBox="1"/>
          <p:nvPr/>
        </p:nvSpPr>
        <p:spPr>
          <a:xfrm>
            <a:off x="7866392" y="5485880"/>
            <a:ext cx="374441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50000"/>
                  </a:schemeClr>
                </a:solidFill>
              </a:rPr>
              <a:t>This problem is adapted from </a:t>
            </a:r>
          </a:p>
          <a:p>
            <a:r>
              <a:rPr lang="en-GB" sz="1050" dirty="0">
                <a:solidFill>
                  <a:schemeClr val="bg1">
                    <a:lumMod val="50000"/>
                  </a:schemeClr>
                </a:solidFill>
              </a:rPr>
              <a:t>Digital Design: An Embedded Systems Approach Using VHDL</a:t>
            </a:r>
          </a:p>
          <a:p>
            <a:r>
              <a:rPr lang="en-GB" sz="1050" dirty="0">
                <a:solidFill>
                  <a:schemeClr val="bg1">
                    <a:lumMod val="50000"/>
                  </a:schemeClr>
                </a:solidFill>
              </a:rPr>
              <a:t>by Peter J. </a:t>
            </a:r>
            <a:r>
              <a:rPr lang="en-GB" sz="1050" dirty="0" err="1">
                <a:solidFill>
                  <a:schemeClr val="bg1">
                    <a:lumMod val="50000"/>
                  </a:schemeClr>
                </a:solidFill>
              </a:rPr>
              <a:t>Ashenden</a:t>
            </a:r>
            <a:endParaRPr lang="en-GB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9" grpId="0" animBg="1"/>
      <p:bldP spid="27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Table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1E651E4-3F0C-4111-A34D-814F619207EE}"/>
              </a:ext>
            </a:extLst>
          </p:cNvPr>
          <p:cNvSpPr/>
          <p:nvPr/>
        </p:nvSpPr>
        <p:spPr>
          <a:xfrm>
            <a:off x="659979" y="2312412"/>
            <a:ext cx="914400" cy="1728192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808FFD-6879-45E0-8D4B-4B2EF100E331}"/>
              </a:ext>
            </a:extLst>
          </p:cNvPr>
          <p:cNvSpPr/>
          <p:nvPr/>
        </p:nvSpPr>
        <p:spPr>
          <a:xfrm>
            <a:off x="661371" y="3643857"/>
            <a:ext cx="914400" cy="59850"/>
          </a:xfrm>
          <a:custGeom>
            <a:avLst/>
            <a:gdLst>
              <a:gd name="connsiteX0" fmla="*/ 914400 w 914400"/>
              <a:gd name="connsiteY0" fmla="*/ 0 h 9525"/>
              <a:gd name="connsiteX1" fmla="*/ 0 w 914400"/>
              <a:gd name="connsiteY1" fmla="*/ 9525 h 9525"/>
              <a:gd name="connsiteX2" fmla="*/ 0 w 914400"/>
              <a:gd name="connsiteY2" fmla="*/ 9525 h 9525"/>
              <a:gd name="connsiteX0" fmla="*/ 10000 w 10000"/>
              <a:gd name="connsiteY0" fmla="*/ 76712 h 86712"/>
              <a:gd name="connsiteX1" fmla="*/ 0 w 10000"/>
              <a:gd name="connsiteY1" fmla="*/ 86712 h 86712"/>
              <a:gd name="connsiteX2" fmla="*/ 0 w 10000"/>
              <a:gd name="connsiteY2" fmla="*/ 86712 h 86712"/>
              <a:gd name="connsiteX0" fmla="*/ 10000 w 10000"/>
              <a:gd name="connsiteY0" fmla="*/ 53471 h 100634"/>
              <a:gd name="connsiteX1" fmla="*/ 0 w 10000"/>
              <a:gd name="connsiteY1" fmla="*/ 63471 h 100634"/>
              <a:gd name="connsiteX2" fmla="*/ 0 w 10000"/>
              <a:gd name="connsiteY2" fmla="*/ 63471 h 10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634">
                <a:moveTo>
                  <a:pt x="10000" y="53471"/>
                </a:moveTo>
                <a:cubicBezTo>
                  <a:pt x="6459" y="-123196"/>
                  <a:pt x="3264" y="206805"/>
                  <a:pt x="0" y="63471"/>
                </a:cubicBezTo>
                <a:lnTo>
                  <a:pt x="0" y="634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623AD-5EAA-4FAA-9141-30701D3EB93A}"/>
              </a:ext>
            </a:extLst>
          </p:cNvPr>
          <p:cNvSpPr/>
          <p:nvPr/>
        </p:nvSpPr>
        <p:spPr>
          <a:xfrm>
            <a:off x="1888543" y="2900867"/>
            <a:ext cx="600236" cy="2863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&gt;30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8B194D-CEC9-42D7-BFF6-1E5732B12879}"/>
              </a:ext>
            </a:extLst>
          </p:cNvPr>
          <p:cNvCxnSpPr>
            <a:cxnSpLocks/>
          </p:cNvCxnSpPr>
          <p:nvPr/>
        </p:nvCxnSpPr>
        <p:spPr>
          <a:xfrm>
            <a:off x="1574379" y="3033330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65AD203-3244-4E4C-9998-9B5635885A7D}"/>
              </a:ext>
            </a:extLst>
          </p:cNvPr>
          <p:cNvSpPr/>
          <p:nvPr/>
        </p:nvSpPr>
        <p:spPr>
          <a:xfrm>
            <a:off x="1895947" y="3278698"/>
            <a:ext cx="600236" cy="2863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&gt;25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2E588-08F3-42DC-A9F4-DE45740BF843}"/>
              </a:ext>
            </a:extLst>
          </p:cNvPr>
          <p:cNvCxnSpPr>
            <a:cxnSpLocks/>
          </p:cNvCxnSpPr>
          <p:nvPr/>
        </p:nvCxnSpPr>
        <p:spPr>
          <a:xfrm>
            <a:off x="1574379" y="3421875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7E03F9-614A-4C94-A2A8-55581B58A35A}"/>
              </a:ext>
            </a:extLst>
          </p:cNvPr>
          <p:cNvSpPr/>
          <p:nvPr/>
        </p:nvSpPr>
        <p:spPr>
          <a:xfrm>
            <a:off x="1881139" y="3718418"/>
            <a:ext cx="914400" cy="28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Low Level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143869-2101-4943-800A-EACD38D212B5}"/>
              </a:ext>
            </a:extLst>
          </p:cNvPr>
          <p:cNvCxnSpPr>
            <a:cxnSpLocks/>
          </p:cNvCxnSpPr>
          <p:nvPr/>
        </p:nvCxnSpPr>
        <p:spPr>
          <a:xfrm>
            <a:off x="1559571" y="3861595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76D04E-3356-49F5-8408-2B1F8EC40B03}"/>
              </a:ext>
            </a:extLst>
          </p:cNvPr>
          <p:cNvCxnSpPr>
            <a:cxnSpLocks/>
          </p:cNvCxnSpPr>
          <p:nvPr/>
        </p:nvCxnSpPr>
        <p:spPr>
          <a:xfrm>
            <a:off x="2510991" y="3033330"/>
            <a:ext cx="606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D2AE4E-9D97-4085-8358-88D1131C5C1B}"/>
              </a:ext>
            </a:extLst>
          </p:cNvPr>
          <p:cNvCxnSpPr>
            <a:cxnSpLocks/>
          </p:cNvCxnSpPr>
          <p:nvPr/>
        </p:nvCxnSpPr>
        <p:spPr>
          <a:xfrm>
            <a:off x="2510991" y="3421875"/>
            <a:ext cx="606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6C13CB-FA70-440A-A294-687061D3C932}"/>
              </a:ext>
            </a:extLst>
          </p:cNvPr>
          <p:cNvCxnSpPr>
            <a:cxnSpLocks/>
          </p:cNvCxnSpPr>
          <p:nvPr/>
        </p:nvCxnSpPr>
        <p:spPr>
          <a:xfrm>
            <a:off x="2795539" y="3861595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541164-F28D-459D-BBED-AADB533FAE09}"/>
                  </a:ext>
                </a:extLst>
              </p:cNvPr>
              <p:cNvSpPr txBox="1"/>
              <p:nvPr/>
            </p:nvSpPr>
            <p:spPr>
              <a:xfrm>
                <a:off x="2795383" y="2673605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541164-F28D-459D-BBED-AADB533F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383" y="2673605"/>
                <a:ext cx="3762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6B593-B091-4D1E-B259-784E25F2E111}"/>
                  </a:ext>
                </a:extLst>
              </p:cNvPr>
              <p:cNvSpPr txBox="1"/>
              <p:nvPr/>
            </p:nvSpPr>
            <p:spPr>
              <a:xfrm>
                <a:off x="2775521" y="3111343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F6B593-B091-4D1E-B259-784E25F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21" y="3111343"/>
                <a:ext cx="3762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B97192-1BAE-4B25-B93A-16626D95E7EA}"/>
                  </a:ext>
                </a:extLst>
              </p:cNvPr>
              <p:cNvSpPr txBox="1"/>
              <p:nvPr/>
            </p:nvSpPr>
            <p:spPr>
              <a:xfrm>
                <a:off x="2795382" y="3519041"/>
                <a:ext cx="355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B97192-1BAE-4B25-B93A-16626D95E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382" y="3519041"/>
                <a:ext cx="3554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3B25C-60AB-4990-B7F8-5D60615767CF}"/>
                  </a:ext>
                </a:extLst>
              </p:cNvPr>
              <p:cNvSpPr txBox="1"/>
              <p:nvPr/>
            </p:nvSpPr>
            <p:spPr>
              <a:xfrm>
                <a:off x="4007768" y="2737610"/>
                <a:ext cx="1500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25&lt;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&lt;30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3B25C-60AB-4990-B7F8-5D6061576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737610"/>
                <a:ext cx="1500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8D92430-F74F-40E3-9CB9-5370B7A3DB22}"/>
              </a:ext>
            </a:extLst>
          </p:cNvPr>
          <p:cNvGrpSpPr/>
          <p:nvPr/>
        </p:nvGrpSpPr>
        <p:grpSpPr>
          <a:xfrm>
            <a:off x="1545683" y="4700714"/>
            <a:ext cx="3524051" cy="1334849"/>
            <a:chOff x="1545683" y="4700714"/>
            <a:chExt cx="3524051" cy="1334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69CC74-536A-439B-B3B2-8F6D82475684}"/>
                </a:ext>
              </a:extLst>
            </p:cNvPr>
            <p:cNvSpPr/>
            <p:nvPr/>
          </p:nvSpPr>
          <p:spPr>
            <a:xfrm>
              <a:off x="2252546" y="4708534"/>
              <a:ext cx="1595356" cy="1327029"/>
            </a:xfrm>
            <a:prstGeom prst="rect">
              <a:avLst/>
            </a:prstGeom>
            <a:solidFill>
              <a:srgbClr val="0070C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Logic Circuit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FE637D-A62C-4C75-83BB-48674376C89B}"/>
                </a:ext>
              </a:extLst>
            </p:cNvPr>
            <p:cNvCxnSpPr>
              <a:cxnSpLocks/>
            </p:cNvCxnSpPr>
            <p:nvPr/>
          </p:nvCxnSpPr>
          <p:spPr>
            <a:xfrm>
              <a:off x="1620077" y="5060439"/>
              <a:ext cx="606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8DF17C-6A1A-42E2-A5C6-0A1A47600645}"/>
                </a:ext>
              </a:extLst>
            </p:cNvPr>
            <p:cNvCxnSpPr>
              <a:cxnSpLocks/>
            </p:cNvCxnSpPr>
            <p:nvPr/>
          </p:nvCxnSpPr>
          <p:spPr>
            <a:xfrm>
              <a:off x="1620077" y="5448984"/>
              <a:ext cx="606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3A1E05-D650-4C53-8D11-EBC61FE4D468}"/>
                </a:ext>
              </a:extLst>
            </p:cNvPr>
            <p:cNvCxnSpPr>
              <a:cxnSpLocks/>
            </p:cNvCxnSpPr>
            <p:nvPr/>
          </p:nvCxnSpPr>
          <p:spPr>
            <a:xfrm>
              <a:off x="1620077" y="5856682"/>
              <a:ext cx="6400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9B4D2C-3F48-46D9-9BCD-D278A3CEE243}"/>
                    </a:ext>
                  </a:extLst>
                </p:cNvPr>
                <p:cNvSpPr txBox="1"/>
                <p:nvPr/>
              </p:nvSpPr>
              <p:spPr>
                <a:xfrm>
                  <a:off x="1565545" y="4700714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9B4D2C-3F48-46D9-9BCD-D278A3CEE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545" y="4700714"/>
                  <a:ext cx="3762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782778-9981-4ECD-8028-7D8993DCEAAC}"/>
                    </a:ext>
                  </a:extLst>
                </p:cNvPr>
                <p:cNvSpPr txBox="1"/>
                <p:nvPr/>
              </p:nvSpPr>
              <p:spPr>
                <a:xfrm>
                  <a:off x="1545683" y="5138452"/>
                  <a:ext cx="376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782778-9981-4ECD-8028-7D8993DCE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683" y="5138452"/>
                  <a:ext cx="37625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6537061-6BF8-4BCA-992C-C7063F14FC49}"/>
                    </a:ext>
                  </a:extLst>
                </p:cNvPr>
                <p:cNvSpPr txBox="1"/>
                <p:nvPr/>
              </p:nvSpPr>
              <p:spPr>
                <a:xfrm>
                  <a:off x="1565544" y="5546150"/>
                  <a:ext cx="3554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6537061-6BF8-4BCA-992C-C7063F14F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544" y="5546150"/>
                  <a:ext cx="35548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792E79-D32C-4E6F-B21F-9FD1FF0E388B}"/>
                </a:ext>
              </a:extLst>
            </p:cNvPr>
            <p:cNvCxnSpPr>
              <a:cxnSpLocks/>
            </p:cNvCxnSpPr>
            <p:nvPr/>
          </p:nvCxnSpPr>
          <p:spPr>
            <a:xfrm>
              <a:off x="3868490" y="5363974"/>
              <a:ext cx="64006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Lightbulb with solid fill">
              <a:extLst>
                <a:ext uri="{FF2B5EF4-FFF2-40B4-BE49-F238E27FC236}">
                  <a16:creationId xmlns:a16="http://schemas.microsoft.com/office/drawing/2014/main" id="{4B00B846-9347-4247-A384-18237DFD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55334" y="4799105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91631ED-3B3E-4EAE-BE69-D0245AFA9BB4}"/>
                    </a:ext>
                  </a:extLst>
                </p:cNvPr>
                <p:cNvSpPr txBox="1"/>
                <p:nvPr/>
              </p:nvSpPr>
              <p:spPr>
                <a:xfrm>
                  <a:off x="4058808" y="4896874"/>
                  <a:ext cx="3827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91631ED-3B3E-4EAE-BE69-D0245AFA9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808" y="4896874"/>
                  <a:ext cx="38273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BEDFFE-372C-4CDC-B257-3A557301F4A9}"/>
                  </a:ext>
                </a:extLst>
              </p:cNvPr>
              <p:cNvSpPr/>
              <p:nvPr/>
            </p:nvSpPr>
            <p:spPr>
              <a:xfrm>
                <a:off x="7760362" y="255750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BEDFFE-372C-4CDC-B257-3A557301F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2557501"/>
                <a:ext cx="360000" cy="36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31AE2B6-AD97-41CD-B85D-B59F06AC1A00}"/>
                  </a:ext>
                </a:extLst>
              </p:cNvPr>
              <p:cNvSpPr/>
              <p:nvPr/>
            </p:nvSpPr>
            <p:spPr>
              <a:xfrm>
                <a:off x="8120362" y="255750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31AE2B6-AD97-41CD-B85D-B59F06AC1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2557501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1272CCB-2D61-433C-AFF9-6BF7BAFE55A4}"/>
                  </a:ext>
                </a:extLst>
              </p:cNvPr>
              <p:cNvSpPr/>
              <p:nvPr/>
            </p:nvSpPr>
            <p:spPr>
              <a:xfrm>
                <a:off x="8480362" y="255750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1272CCB-2D61-433C-AFF9-6BF7BAFE5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2557501"/>
                <a:ext cx="360000" cy="36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A50A04B-8C09-40B4-9AD1-5F3F6CBBAD06}"/>
                  </a:ext>
                </a:extLst>
              </p:cNvPr>
              <p:cNvSpPr/>
              <p:nvPr/>
            </p:nvSpPr>
            <p:spPr>
              <a:xfrm>
                <a:off x="7760362" y="291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A50A04B-8C09-40B4-9AD1-5F3F6CBBA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2917501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3D4B0AC-A800-458A-80E9-2EB5F5883375}"/>
                  </a:ext>
                </a:extLst>
              </p:cNvPr>
              <p:cNvSpPr/>
              <p:nvPr/>
            </p:nvSpPr>
            <p:spPr>
              <a:xfrm>
                <a:off x="8120362" y="291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3D4B0AC-A800-458A-80E9-2EB5F5883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2917501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BDFD2A-48F0-42E8-85D6-EF5020728A6B}"/>
                  </a:ext>
                </a:extLst>
              </p:cNvPr>
              <p:cNvSpPr/>
              <p:nvPr/>
            </p:nvSpPr>
            <p:spPr>
              <a:xfrm>
                <a:off x="8480362" y="291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BDFD2A-48F0-42E8-85D6-EF5020728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2917501"/>
                <a:ext cx="360000" cy="36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32C48BC-4183-4BB7-A637-44ACE207E6A5}"/>
                  </a:ext>
                </a:extLst>
              </p:cNvPr>
              <p:cNvSpPr/>
              <p:nvPr/>
            </p:nvSpPr>
            <p:spPr>
              <a:xfrm>
                <a:off x="7760362" y="327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32C48BC-4183-4BB7-A637-44ACE207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3277501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7A994E-4AA7-4C0E-B9BD-256333CD7B7B}"/>
                  </a:ext>
                </a:extLst>
              </p:cNvPr>
              <p:cNvSpPr/>
              <p:nvPr/>
            </p:nvSpPr>
            <p:spPr>
              <a:xfrm>
                <a:off x="8120362" y="327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77A994E-4AA7-4C0E-B9BD-256333CD7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3277501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8C4BC98-6145-464F-A915-FDDD6D6B4623}"/>
                  </a:ext>
                </a:extLst>
              </p:cNvPr>
              <p:cNvSpPr/>
              <p:nvPr/>
            </p:nvSpPr>
            <p:spPr>
              <a:xfrm>
                <a:off x="8480362" y="327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8C4BC98-6145-464F-A915-FDDD6D6B4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3277501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D78DF1D-A27A-4A8D-9FE2-7304F9BC8E2E}"/>
                  </a:ext>
                </a:extLst>
              </p:cNvPr>
              <p:cNvSpPr/>
              <p:nvPr/>
            </p:nvSpPr>
            <p:spPr>
              <a:xfrm>
                <a:off x="7760362" y="363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D78DF1D-A27A-4A8D-9FE2-7304F9B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3637501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F06FC97-27FD-4D7F-84F9-9383FCCEDC58}"/>
                  </a:ext>
                </a:extLst>
              </p:cNvPr>
              <p:cNvSpPr/>
              <p:nvPr/>
            </p:nvSpPr>
            <p:spPr>
              <a:xfrm>
                <a:off x="8120362" y="363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F06FC97-27FD-4D7F-84F9-9383FCCED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3637501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4761A0D-30ED-4922-B45D-E089FAD54588}"/>
                  </a:ext>
                </a:extLst>
              </p:cNvPr>
              <p:cNvSpPr/>
              <p:nvPr/>
            </p:nvSpPr>
            <p:spPr>
              <a:xfrm>
                <a:off x="8480362" y="363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4761A0D-30ED-4922-B45D-E089FAD54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3637501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F56090E-159C-4C76-AB15-5DFEECD9FE97}"/>
                  </a:ext>
                </a:extLst>
              </p:cNvPr>
              <p:cNvSpPr/>
              <p:nvPr/>
            </p:nvSpPr>
            <p:spPr>
              <a:xfrm>
                <a:off x="7760362" y="399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F56090E-159C-4C76-AB15-5DFEECD9F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3997501"/>
                <a:ext cx="360000" cy="36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229B6FE-9D1D-4A01-8792-1514222C765D}"/>
                  </a:ext>
                </a:extLst>
              </p:cNvPr>
              <p:cNvSpPr/>
              <p:nvPr/>
            </p:nvSpPr>
            <p:spPr>
              <a:xfrm>
                <a:off x="8120362" y="399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229B6FE-9D1D-4A01-8792-1514222C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3997501"/>
                <a:ext cx="360000" cy="36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EF8AB4-53A7-443E-8327-E467557D6E55}"/>
                  </a:ext>
                </a:extLst>
              </p:cNvPr>
              <p:cNvSpPr/>
              <p:nvPr/>
            </p:nvSpPr>
            <p:spPr>
              <a:xfrm>
                <a:off x="8480362" y="399750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EF8AB4-53A7-443E-8327-E467557D6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3997501"/>
                <a:ext cx="360000" cy="36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EBE5CAD-680F-4A31-94CC-B4B6BED24982}"/>
                  </a:ext>
                </a:extLst>
              </p:cNvPr>
              <p:cNvSpPr/>
              <p:nvPr/>
            </p:nvSpPr>
            <p:spPr>
              <a:xfrm>
                <a:off x="7760362" y="435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EBE5CAD-680F-4A31-94CC-B4B6BED24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4350046"/>
                <a:ext cx="360000" cy="36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2601D41-C948-418A-A9DA-E50A992391D7}"/>
                  </a:ext>
                </a:extLst>
              </p:cNvPr>
              <p:cNvSpPr/>
              <p:nvPr/>
            </p:nvSpPr>
            <p:spPr>
              <a:xfrm>
                <a:off x="8120362" y="435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2601D41-C948-418A-A9DA-E50A99239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4350046"/>
                <a:ext cx="360000" cy="36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D4CED77-AF33-4379-B39A-006AB243A4D5}"/>
                  </a:ext>
                </a:extLst>
              </p:cNvPr>
              <p:cNvSpPr/>
              <p:nvPr/>
            </p:nvSpPr>
            <p:spPr>
              <a:xfrm>
                <a:off x="8480362" y="435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D4CED77-AF33-4379-B39A-006AB243A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4350046"/>
                <a:ext cx="360000" cy="360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F46A81D-B400-4E31-8FF3-86575EB31F75}"/>
                  </a:ext>
                </a:extLst>
              </p:cNvPr>
              <p:cNvSpPr/>
              <p:nvPr/>
            </p:nvSpPr>
            <p:spPr>
              <a:xfrm>
                <a:off x="7760362" y="471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F46A81D-B400-4E31-8FF3-86575EB31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4710046"/>
                <a:ext cx="360000" cy="360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64115A0-F41D-4463-BD91-54F622B36D6F}"/>
                  </a:ext>
                </a:extLst>
              </p:cNvPr>
              <p:cNvSpPr/>
              <p:nvPr/>
            </p:nvSpPr>
            <p:spPr>
              <a:xfrm>
                <a:off x="8120362" y="471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64115A0-F41D-4463-BD91-54F622B36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4710046"/>
                <a:ext cx="360000" cy="360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77461BB-6594-4687-AC28-F4E28B055EBF}"/>
                  </a:ext>
                </a:extLst>
              </p:cNvPr>
              <p:cNvSpPr/>
              <p:nvPr/>
            </p:nvSpPr>
            <p:spPr>
              <a:xfrm>
                <a:off x="8480362" y="471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77461BB-6594-4687-AC28-F4E28B055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4710046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7C60037-CEFC-4C9C-9313-26AB56AEA1D1}"/>
                  </a:ext>
                </a:extLst>
              </p:cNvPr>
              <p:cNvSpPr/>
              <p:nvPr/>
            </p:nvSpPr>
            <p:spPr>
              <a:xfrm>
                <a:off x="7760362" y="507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7C60037-CEFC-4C9C-9313-26AB56AE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5070046"/>
                <a:ext cx="360000" cy="360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92F380A-8033-41A0-AA83-AB6BA75338E5}"/>
                  </a:ext>
                </a:extLst>
              </p:cNvPr>
              <p:cNvSpPr/>
              <p:nvPr/>
            </p:nvSpPr>
            <p:spPr>
              <a:xfrm>
                <a:off x="8120362" y="507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92F380A-8033-41A0-AA83-AB6BA7533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5070046"/>
                <a:ext cx="360000" cy="360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37B2DAD-F571-4AE9-A7EB-47F52F10452F}"/>
                  </a:ext>
                </a:extLst>
              </p:cNvPr>
              <p:cNvSpPr/>
              <p:nvPr/>
            </p:nvSpPr>
            <p:spPr>
              <a:xfrm>
                <a:off x="8480362" y="507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37B2DAD-F571-4AE9-A7EB-47F52F104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5070046"/>
                <a:ext cx="360000" cy="360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9E5AF9-7164-4A4B-BCF7-5170E83A77C7}"/>
                  </a:ext>
                </a:extLst>
              </p:cNvPr>
              <p:cNvSpPr/>
              <p:nvPr/>
            </p:nvSpPr>
            <p:spPr>
              <a:xfrm>
                <a:off x="7760362" y="543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99E5AF9-7164-4A4B-BCF7-5170E83A7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62" y="5430046"/>
                <a:ext cx="360000" cy="360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FD10E08-3A21-482A-91BE-43505BADFAF0}"/>
                  </a:ext>
                </a:extLst>
              </p:cNvPr>
              <p:cNvSpPr/>
              <p:nvPr/>
            </p:nvSpPr>
            <p:spPr>
              <a:xfrm>
                <a:off x="8120362" y="543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FD10E08-3A21-482A-91BE-43505BADF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62" y="5430046"/>
                <a:ext cx="360000" cy="360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4095B6E-E4AB-42C0-A361-C3F5DB19E2C4}"/>
                  </a:ext>
                </a:extLst>
              </p:cNvPr>
              <p:cNvSpPr/>
              <p:nvPr/>
            </p:nvSpPr>
            <p:spPr>
              <a:xfrm>
                <a:off x="8480362" y="5430046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4095B6E-E4AB-42C0-A361-C3F5DB19E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362" y="5430046"/>
                <a:ext cx="360000" cy="360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00B6FC4-9FCF-4714-8152-DE5054920D94}"/>
                  </a:ext>
                </a:extLst>
              </p:cNvPr>
              <p:cNvSpPr/>
              <p:nvPr/>
            </p:nvSpPr>
            <p:spPr>
              <a:xfrm>
                <a:off x="8840362" y="255750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00B6FC4-9FCF-4714-8152-DE5054920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2557501"/>
                <a:ext cx="360000" cy="360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FCDA8E5-ECB8-4281-AE39-F8FA0942E680}"/>
                  </a:ext>
                </a:extLst>
              </p:cNvPr>
              <p:cNvSpPr/>
              <p:nvPr/>
            </p:nvSpPr>
            <p:spPr>
              <a:xfrm>
                <a:off x="8840362" y="291750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FCDA8E5-ECB8-4281-AE39-F8FA0942E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2917501"/>
                <a:ext cx="360000" cy="360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37D1B2F-CC98-45C4-9A12-EA691F14BED0}"/>
                  </a:ext>
                </a:extLst>
              </p:cNvPr>
              <p:cNvSpPr/>
              <p:nvPr/>
            </p:nvSpPr>
            <p:spPr>
              <a:xfrm>
                <a:off x="8840362" y="327750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37D1B2F-CC98-45C4-9A12-EA691F14B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3277501"/>
                <a:ext cx="360000" cy="360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DEA93A2-46BC-4C68-AD3E-E9EDDE5B6921}"/>
                  </a:ext>
                </a:extLst>
              </p:cNvPr>
              <p:cNvSpPr/>
              <p:nvPr/>
            </p:nvSpPr>
            <p:spPr>
              <a:xfrm>
                <a:off x="8840362" y="363750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DEA93A2-46BC-4C68-AD3E-E9EDDE5B6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3637501"/>
                <a:ext cx="360000" cy="360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7C74FFF-E64F-48BD-A197-C6CEEA649597}"/>
                  </a:ext>
                </a:extLst>
              </p:cNvPr>
              <p:cNvSpPr/>
              <p:nvPr/>
            </p:nvSpPr>
            <p:spPr>
              <a:xfrm>
                <a:off x="8840362" y="399750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7C74FFF-E64F-48BD-A197-C6CEEA649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3997501"/>
                <a:ext cx="360000" cy="360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390AD6A-973E-478F-8B58-B0B3BC1B3D29}"/>
                  </a:ext>
                </a:extLst>
              </p:cNvPr>
              <p:cNvSpPr/>
              <p:nvPr/>
            </p:nvSpPr>
            <p:spPr>
              <a:xfrm>
                <a:off x="8840362" y="4350046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390AD6A-973E-478F-8B58-B0B3BC1B3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4350046"/>
                <a:ext cx="360000" cy="360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AB2FEAE-6D9E-468E-AB2B-E9735AB4088D}"/>
                  </a:ext>
                </a:extLst>
              </p:cNvPr>
              <p:cNvSpPr/>
              <p:nvPr/>
            </p:nvSpPr>
            <p:spPr>
              <a:xfrm>
                <a:off x="8840362" y="4710046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AB2FEAE-6D9E-468E-AB2B-E9735AB40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4710046"/>
                <a:ext cx="360000" cy="360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F07C148-A690-42DD-89E6-98F6950FC181}"/>
                  </a:ext>
                </a:extLst>
              </p:cNvPr>
              <p:cNvSpPr/>
              <p:nvPr/>
            </p:nvSpPr>
            <p:spPr>
              <a:xfrm>
                <a:off x="8840362" y="5070046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F07C148-A690-42DD-89E6-98F6950FC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62" y="5070046"/>
                <a:ext cx="360000" cy="360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E39B3058-8EFB-458B-9F53-BE66A1A5BCC0}"/>
              </a:ext>
            </a:extLst>
          </p:cNvPr>
          <p:cNvSpPr/>
          <p:nvPr/>
        </p:nvSpPr>
        <p:spPr>
          <a:xfrm>
            <a:off x="8840362" y="5430046"/>
            <a:ext cx="360000" cy="3600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31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7" grpId="0" animBg="1"/>
      <p:bldP spid="19" grpId="0" animBg="1"/>
      <p:bldP spid="25" grpId="0"/>
      <p:bldP spid="27" grpId="0"/>
      <p:bldP spid="28" grpId="0"/>
      <p:bldP spid="3" grpId="0"/>
      <p:bldP spid="1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88117E-33A8-45CA-8B08-F33EB39AC2C3}"/>
                  </a:ext>
                </a:extLst>
              </p:cNvPr>
              <p:cNvSpPr txBox="1"/>
              <p:nvPr/>
            </p:nvSpPr>
            <p:spPr>
              <a:xfrm>
                <a:off x="1722334" y="3251223"/>
                <a:ext cx="982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88117E-33A8-45CA-8B08-F33EB39A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334" y="3251223"/>
                <a:ext cx="982192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lowchart: Delay 106">
            <a:extLst>
              <a:ext uri="{FF2B5EF4-FFF2-40B4-BE49-F238E27FC236}">
                <a16:creationId xmlns:a16="http://schemas.microsoft.com/office/drawing/2014/main" id="{497C7ADF-8F2C-4C59-B79A-47E8365048E4}"/>
              </a:ext>
            </a:extLst>
          </p:cNvPr>
          <p:cNvSpPr/>
          <p:nvPr/>
        </p:nvSpPr>
        <p:spPr>
          <a:xfrm>
            <a:off x="1991544" y="2465379"/>
            <a:ext cx="612648" cy="612648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00C7E56-3F79-4700-9055-221D0DB6EB3C}"/>
              </a:ext>
            </a:extLst>
          </p:cNvPr>
          <p:cNvCxnSpPr/>
          <p:nvPr/>
        </p:nvCxnSpPr>
        <p:spPr>
          <a:xfrm>
            <a:off x="1434165" y="2608446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63A542-12B0-4B12-993B-F548D878ADC4}"/>
              </a:ext>
            </a:extLst>
          </p:cNvPr>
          <p:cNvCxnSpPr/>
          <p:nvPr/>
        </p:nvCxnSpPr>
        <p:spPr>
          <a:xfrm>
            <a:off x="1438493" y="2919040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24296E-ADD5-4898-A8DA-EDFC24F9F67C}"/>
                  </a:ext>
                </a:extLst>
              </p:cNvPr>
              <p:cNvSpPr txBox="1"/>
              <p:nvPr/>
            </p:nvSpPr>
            <p:spPr>
              <a:xfrm>
                <a:off x="1259470" y="2278444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24296E-ADD5-4898-A8DA-EDFC24F9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470" y="2278444"/>
                <a:ext cx="4628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4328FB5-9B59-4B4F-82A0-3C175421DF62}"/>
                  </a:ext>
                </a:extLst>
              </p:cNvPr>
              <p:cNvSpPr txBox="1"/>
              <p:nvPr/>
            </p:nvSpPr>
            <p:spPr>
              <a:xfrm>
                <a:off x="1259470" y="2598742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4328FB5-9B59-4B4F-82A0-3C175421D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470" y="2598742"/>
                <a:ext cx="462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D7FE216-9CC3-4572-8500-F73249957595}"/>
              </a:ext>
            </a:extLst>
          </p:cNvPr>
          <p:cNvCxnSpPr/>
          <p:nvPr/>
        </p:nvCxnSpPr>
        <p:spPr>
          <a:xfrm>
            <a:off x="2604380" y="2758076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224444E-7CE9-4023-A87E-E8ACFC684B48}"/>
                  </a:ext>
                </a:extLst>
              </p:cNvPr>
              <p:cNvSpPr txBox="1"/>
              <p:nvPr/>
            </p:nvSpPr>
            <p:spPr>
              <a:xfrm>
                <a:off x="2752666" y="2437778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224444E-7CE9-4023-A87E-E8ACFC68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66" y="2437778"/>
                <a:ext cx="462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BB8F2C9-8E17-4B4A-85A9-3105C7B1E575}"/>
                  </a:ext>
                </a:extLst>
              </p:cNvPr>
              <p:cNvSpPr txBox="1"/>
              <p:nvPr/>
            </p:nvSpPr>
            <p:spPr>
              <a:xfrm>
                <a:off x="5515184" y="3045157"/>
                <a:ext cx="85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BB8F2C9-8E17-4B4A-85A9-3105C7B1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184" y="3045157"/>
                <a:ext cx="851002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0502A48-57C3-4E58-88D1-235CAA17D0A4}"/>
              </a:ext>
            </a:extLst>
          </p:cNvPr>
          <p:cNvCxnSpPr/>
          <p:nvPr/>
        </p:nvCxnSpPr>
        <p:spPr>
          <a:xfrm>
            <a:off x="5232166" y="2555218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C2909AB-407B-4F9E-A725-5D8E4EA542CD}"/>
              </a:ext>
            </a:extLst>
          </p:cNvPr>
          <p:cNvCxnSpPr/>
          <p:nvPr/>
        </p:nvCxnSpPr>
        <p:spPr>
          <a:xfrm>
            <a:off x="5236494" y="2865812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CAE1A-371B-4569-B7B8-FF1793169E2A}"/>
                  </a:ext>
                </a:extLst>
              </p:cNvPr>
              <p:cNvSpPr txBox="1"/>
              <p:nvPr/>
            </p:nvSpPr>
            <p:spPr>
              <a:xfrm>
                <a:off x="5088618" y="2167379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CAE1A-371B-4569-B7B8-FF1793169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18" y="2167379"/>
                <a:ext cx="462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ECBAD2-1BFD-4034-8161-2BD9EF259E59}"/>
                  </a:ext>
                </a:extLst>
              </p:cNvPr>
              <p:cNvSpPr txBox="1"/>
              <p:nvPr/>
            </p:nvSpPr>
            <p:spPr>
              <a:xfrm>
                <a:off x="5057471" y="2545514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ECBAD2-1BFD-4034-8161-2BD9EF25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71" y="2545514"/>
                <a:ext cx="4628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1F10268-8E0C-45F1-BAF1-56C5328E0F22}"/>
              </a:ext>
            </a:extLst>
          </p:cNvPr>
          <p:cNvCxnSpPr/>
          <p:nvPr/>
        </p:nvCxnSpPr>
        <p:spPr>
          <a:xfrm>
            <a:off x="6274809" y="2716973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9BDBEF-7AAF-4882-89DB-BBD6119080E4}"/>
                  </a:ext>
                </a:extLst>
              </p:cNvPr>
              <p:cNvSpPr txBox="1"/>
              <p:nvPr/>
            </p:nvSpPr>
            <p:spPr>
              <a:xfrm>
                <a:off x="6354281" y="2352045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9BDBEF-7AAF-4882-89DB-BBD61190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81" y="2352045"/>
                <a:ext cx="4628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Flowchart: Stored Data 111">
            <a:extLst>
              <a:ext uri="{FF2B5EF4-FFF2-40B4-BE49-F238E27FC236}">
                <a16:creationId xmlns:a16="http://schemas.microsoft.com/office/drawing/2014/main" id="{E677194A-A2B9-41F8-826B-2E52C9642371}"/>
              </a:ext>
            </a:extLst>
          </p:cNvPr>
          <p:cNvSpPr/>
          <p:nvPr/>
        </p:nvSpPr>
        <p:spPr>
          <a:xfrm rot="10800000">
            <a:off x="5699956" y="2411967"/>
            <a:ext cx="612648" cy="62214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021 w 11354"/>
              <a:gd name="connsiteY0" fmla="*/ 0 h 10000"/>
              <a:gd name="connsiteX1" fmla="*/ 11354 w 11354"/>
              <a:gd name="connsiteY1" fmla="*/ 0 h 10000"/>
              <a:gd name="connsiteX2" fmla="*/ 9687 w 11354"/>
              <a:gd name="connsiteY2" fmla="*/ 5000 h 10000"/>
              <a:gd name="connsiteX3" fmla="*/ 11354 w 11354"/>
              <a:gd name="connsiteY3" fmla="*/ 10000 h 10000"/>
              <a:gd name="connsiteX4" fmla="*/ 3021 w 11354"/>
              <a:gd name="connsiteY4" fmla="*/ 10000 h 10000"/>
              <a:gd name="connsiteX5" fmla="*/ 0 w 11354"/>
              <a:gd name="connsiteY5" fmla="*/ 5000 h 10000"/>
              <a:gd name="connsiteX6" fmla="*/ 3021 w 11354"/>
              <a:gd name="connsiteY6" fmla="*/ 0 h 10000"/>
              <a:gd name="connsiteX0" fmla="*/ 4375 w 12708"/>
              <a:gd name="connsiteY0" fmla="*/ 0 h 10000"/>
              <a:gd name="connsiteX1" fmla="*/ 12708 w 12708"/>
              <a:gd name="connsiteY1" fmla="*/ 0 h 10000"/>
              <a:gd name="connsiteX2" fmla="*/ 11041 w 12708"/>
              <a:gd name="connsiteY2" fmla="*/ 5000 h 10000"/>
              <a:gd name="connsiteX3" fmla="*/ 12708 w 12708"/>
              <a:gd name="connsiteY3" fmla="*/ 10000 h 10000"/>
              <a:gd name="connsiteX4" fmla="*/ 4375 w 12708"/>
              <a:gd name="connsiteY4" fmla="*/ 10000 h 10000"/>
              <a:gd name="connsiteX5" fmla="*/ 0 w 12708"/>
              <a:gd name="connsiteY5" fmla="*/ 5000 h 10000"/>
              <a:gd name="connsiteX6" fmla="*/ 4375 w 12708"/>
              <a:gd name="connsiteY6" fmla="*/ 0 h 10000"/>
              <a:gd name="connsiteX0" fmla="*/ 4375 w 12708"/>
              <a:gd name="connsiteY0" fmla="*/ 0 h 10155"/>
              <a:gd name="connsiteX1" fmla="*/ 12708 w 12708"/>
              <a:gd name="connsiteY1" fmla="*/ 0 h 10155"/>
              <a:gd name="connsiteX2" fmla="*/ 11041 w 12708"/>
              <a:gd name="connsiteY2" fmla="*/ 5000 h 10155"/>
              <a:gd name="connsiteX3" fmla="*/ 10104 w 12708"/>
              <a:gd name="connsiteY3" fmla="*/ 10155 h 10155"/>
              <a:gd name="connsiteX4" fmla="*/ 4375 w 12708"/>
              <a:gd name="connsiteY4" fmla="*/ 10000 h 10155"/>
              <a:gd name="connsiteX5" fmla="*/ 0 w 12708"/>
              <a:gd name="connsiteY5" fmla="*/ 5000 h 10155"/>
              <a:gd name="connsiteX6" fmla="*/ 4375 w 12708"/>
              <a:gd name="connsiteY6" fmla="*/ 0 h 10155"/>
              <a:gd name="connsiteX0" fmla="*/ 4375 w 11055"/>
              <a:gd name="connsiteY0" fmla="*/ 0 h 10155"/>
              <a:gd name="connsiteX1" fmla="*/ 8854 w 11055"/>
              <a:gd name="connsiteY1" fmla="*/ 0 h 10155"/>
              <a:gd name="connsiteX2" fmla="*/ 11041 w 11055"/>
              <a:gd name="connsiteY2" fmla="*/ 5000 h 10155"/>
              <a:gd name="connsiteX3" fmla="*/ 10104 w 11055"/>
              <a:gd name="connsiteY3" fmla="*/ 10155 h 10155"/>
              <a:gd name="connsiteX4" fmla="*/ 4375 w 11055"/>
              <a:gd name="connsiteY4" fmla="*/ 10000 h 10155"/>
              <a:gd name="connsiteX5" fmla="*/ 0 w 11055"/>
              <a:gd name="connsiteY5" fmla="*/ 5000 h 10155"/>
              <a:gd name="connsiteX6" fmla="*/ 4375 w 11055"/>
              <a:gd name="connsiteY6" fmla="*/ 0 h 10155"/>
              <a:gd name="connsiteX0" fmla="*/ 4375 w 10104"/>
              <a:gd name="connsiteY0" fmla="*/ 0 h 10155"/>
              <a:gd name="connsiteX1" fmla="*/ 8854 w 10104"/>
              <a:gd name="connsiteY1" fmla="*/ 0 h 10155"/>
              <a:gd name="connsiteX2" fmla="*/ 6249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  <a:gd name="connsiteX0" fmla="*/ 4375 w 10104"/>
              <a:gd name="connsiteY0" fmla="*/ 0 h 10155"/>
              <a:gd name="connsiteX1" fmla="*/ 8854 w 10104"/>
              <a:gd name="connsiteY1" fmla="*/ 0 h 10155"/>
              <a:gd name="connsiteX2" fmla="*/ 7812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  <a:gd name="connsiteX0" fmla="*/ 4375 w 10104"/>
              <a:gd name="connsiteY0" fmla="*/ 0 h 10155"/>
              <a:gd name="connsiteX1" fmla="*/ 9583 w 10104"/>
              <a:gd name="connsiteY1" fmla="*/ 0 h 10155"/>
              <a:gd name="connsiteX2" fmla="*/ 7812 w 10104"/>
              <a:gd name="connsiteY2" fmla="*/ 5311 h 10155"/>
              <a:gd name="connsiteX3" fmla="*/ 10104 w 10104"/>
              <a:gd name="connsiteY3" fmla="*/ 10155 h 10155"/>
              <a:gd name="connsiteX4" fmla="*/ 4375 w 10104"/>
              <a:gd name="connsiteY4" fmla="*/ 10000 h 10155"/>
              <a:gd name="connsiteX5" fmla="*/ 0 w 10104"/>
              <a:gd name="connsiteY5" fmla="*/ 5000 h 10155"/>
              <a:gd name="connsiteX6" fmla="*/ 4375 w 10104"/>
              <a:gd name="connsiteY6" fmla="*/ 0 h 1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04" h="10155">
                <a:moveTo>
                  <a:pt x="4375" y="0"/>
                </a:moveTo>
                <a:lnTo>
                  <a:pt x="9583" y="0"/>
                </a:lnTo>
                <a:cubicBezTo>
                  <a:pt x="8662" y="0"/>
                  <a:pt x="7725" y="3619"/>
                  <a:pt x="7812" y="5311"/>
                </a:cubicBezTo>
                <a:cubicBezTo>
                  <a:pt x="7899" y="7003"/>
                  <a:pt x="9183" y="10155"/>
                  <a:pt x="10104" y="10155"/>
                </a:cubicBezTo>
                <a:lnTo>
                  <a:pt x="4375" y="10000"/>
                </a:lnTo>
                <a:cubicBezTo>
                  <a:pt x="3454" y="10000"/>
                  <a:pt x="0" y="7761"/>
                  <a:pt x="0" y="5000"/>
                </a:cubicBezTo>
                <a:cubicBezTo>
                  <a:pt x="0" y="2239"/>
                  <a:pt x="3454" y="0"/>
                  <a:pt x="437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0DC7236-1F10-484B-96C4-D8C86747B857}"/>
              </a:ext>
            </a:extLst>
          </p:cNvPr>
          <p:cNvSpPr/>
          <p:nvPr/>
        </p:nvSpPr>
        <p:spPr>
          <a:xfrm rot="5400000">
            <a:off x="8471717" y="2501254"/>
            <a:ext cx="451287" cy="37589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37DBAE-CFB5-45CE-AFCD-6E7C302AE1A2}"/>
              </a:ext>
            </a:extLst>
          </p:cNvPr>
          <p:cNvSpPr/>
          <p:nvPr/>
        </p:nvSpPr>
        <p:spPr>
          <a:xfrm>
            <a:off x="8885309" y="2598742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960D684-1259-44C6-9CFE-5C589D4D8B70}"/>
              </a:ext>
            </a:extLst>
          </p:cNvPr>
          <p:cNvCxnSpPr/>
          <p:nvPr/>
        </p:nvCxnSpPr>
        <p:spPr>
          <a:xfrm>
            <a:off x="7952033" y="2673235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15D5180-A09A-472C-B102-4572111AA473}"/>
              </a:ext>
            </a:extLst>
          </p:cNvPr>
          <p:cNvCxnSpPr/>
          <p:nvPr/>
        </p:nvCxnSpPr>
        <p:spPr>
          <a:xfrm>
            <a:off x="9065309" y="2685666"/>
            <a:ext cx="557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EE8AAAA-2C90-4C6D-93B0-2557465C4F6D}"/>
                  </a:ext>
                </a:extLst>
              </p:cNvPr>
              <p:cNvSpPr txBox="1"/>
              <p:nvPr/>
            </p:nvSpPr>
            <p:spPr>
              <a:xfrm>
                <a:off x="8124307" y="3034111"/>
                <a:ext cx="1377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EE8AAAA-2C90-4C6D-93B0-2557465C4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307" y="3034111"/>
                <a:ext cx="1377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104503B-C0E0-480A-A306-12BFC90FF9C9}"/>
                  </a:ext>
                </a:extLst>
              </p:cNvPr>
              <p:cNvSpPr txBox="1"/>
              <p:nvPr/>
            </p:nvSpPr>
            <p:spPr>
              <a:xfrm>
                <a:off x="7827322" y="2319256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104503B-C0E0-480A-A306-12BFC90FF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22" y="2319256"/>
                <a:ext cx="4628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B790571-159F-4ED4-979B-ACF7D1722E84}"/>
                  </a:ext>
                </a:extLst>
              </p:cNvPr>
              <p:cNvSpPr txBox="1"/>
              <p:nvPr/>
            </p:nvSpPr>
            <p:spPr>
              <a:xfrm>
                <a:off x="9104535" y="2316334"/>
                <a:ext cx="462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B790571-159F-4ED4-979B-ACF7D1722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535" y="2316334"/>
                <a:ext cx="4628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37E3EFF-38B8-4298-9ACB-D093AB8B9783}"/>
                  </a:ext>
                </a:extLst>
              </p:cNvPr>
              <p:cNvSpPr/>
              <p:nvPr/>
            </p:nvSpPr>
            <p:spPr>
              <a:xfrm>
                <a:off x="1631544" y="397105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37E3EFF-38B8-4298-9ACB-D093AB8B9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4" y="3971051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F38D220-8712-4A5B-AC25-2466221F3283}"/>
                  </a:ext>
                </a:extLst>
              </p:cNvPr>
              <p:cNvSpPr/>
              <p:nvPr/>
            </p:nvSpPr>
            <p:spPr>
              <a:xfrm>
                <a:off x="1991544" y="397105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F38D220-8712-4A5B-AC25-2466221F3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971051"/>
                <a:ext cx="360000" cy="36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698084A-9539-4337-B8D7-3F0396F72A8D}"/>
                  </a:ext>
                </a:extLst>
              </p:cNvPr>
              <p:cNvSpPr/>
              <p:nvPr/>
            </p:nvSpPr>
            <p:spPr>
              <a:xfrm>
                <a:off x="1631544" y="433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698084A-9539-4337-B8D7-3F0396F72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4" y="4331051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72A834D-A3E1-463E-A3F4-5CA4A113BA89}"/>
                  </a:ext>
                </a:extLst>
              </p:cNvPr>
              <p:cNvSpPr/>
              <p:nvPr/>
            </p:nvSpPr>
            <p:spPr>
              <a:xfrm>
                <a:off x="1991544" y="433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72A834D-A3E1-463E-A3F4-5CA4A113B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331051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3947E27-B830-4B82-B965-4BA5DBBE0D2B}"/>
                  </a:ext>
                </a:extLst>
              </p:cNvPr>
              <p:cNvSpPr/>
              <p:nvPr/>
            </p:nvSpPr>
            <p:spPr>
              <a:xfrm>
                <a:off x="1631544" y="469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3947E27-B830-4B82-B965-4BA5DBBE0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4" y="4691051"/>
                <a:ext cx="360000" cy="36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9B88040-5B07-45A3-AA1A-A5B12DBE251D}"/>
                  </a:ext>
                </a:extLst>
              </p:cNvPr>
              <p:cNvSpPr/>
              <p:nvPr/>
            </p:nvSpPr>
            <p:spPr>
              <a:xfrm>
                <a:off x="1991544" y="469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9B88040-5B07-45A3-AA1A-A5B12DBE2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691051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9823A3D-0C90-4201-BF7C-6AB3F41F4E5E}"/>
                  </a:ext>
                </a:extLst>
              </p:cNvPr>
              <p:cNvSpPr/>
              <p:nvPr/>
            </p:nvSpPr>
            <p:spPr>
              <a:xfrm>
                <a:off x="1631544" y="505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9823A3D-0C90-4201-BF7C-6AB3F41F4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4" y="5051051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A882DC6-1DBD-41AC-A074-64FA1A83F708}"/>
                  </a:ext>
                </a:extLst>
              </p:cNvPr>
              <p:cNvSpPr/>
              <p:nvPr/>
            </p:nvSpPr>
            <p:spPr>
              <a:xfrm>
                <a:off x="1991544" y="505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A882DC6-1DBD-41AC-A074-64FA1A83F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051051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EFD941B-A741-4C9C-A079-AB573C1772A6}"/>
                  </a:ext>
                </a:extLst>
              </p:cNvPr>
              <p:cNvSpPr/>
              <p:nvPr/>
            </p:nvSpPr>
            <p:spPr>
              <a:xfrm>
                <a:off x="1631544" y="541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EFD941B-A741-4C9C-A079-AB573C177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44" y="5411051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38360D6-6885-4A88-84AB-C42763852ECB}"/>
                  </a:ext>
                </a:extLst>
              </p:cNvPr>
              <p:cNvSpPr/>
              <p:nvPr/>
            </p:nvSpPr>
            <p:spPr>
              <a:xfrm>
                <a:off x="1991544" y="541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38360D6-6885-4A88-84AB-C4276385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411051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63A2C04-B68E-4974-948B-BC1A23A236DC}"/>
                  </a:ext>
                </a:extLst>
              </p:cNvPr>
              <p:cNvSpPr/>
              <p:nvPr/>
            </p:nvSpPr>
            <p:spPr>
              <a:xfrm>
                <a:off x="2351544" y="397105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63A2C04-B68E-4974-948B-BC1A23A23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44" y="3971051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9F3EAA7-819C-4858-81DF-E02E4D62368E}"/>
                  </a:ext>
                </a:extLst>
              </p:cNvPr>
              <p:cNvSpPr/>
              <p:nvPr/>
            </p:nvSpPr>
            <p:spPr>
              <a:xfrm>
                <a:off x="2351544" y="433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9F3EAA7-819C-4858-81DF-E02E4D623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44" y="4331051"/>
                <a:ext cx="360000" cy="36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79EA12D-A7EE-4636-AE0B-F8F9AF02B2AD}"/>
                  </a:ext>
                </a:extLst>
              </p:cNvPr>
              <p:cNvSpPr/>
              <p:nvPr/>
            </p:nvSpPr>
            <p:spPr>
              <a:xfrm>
                <a:off x="2351544" y="469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79EA12D-A7EE-4636-AE0B-F8F9AF02B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44" y="4691051"/>
                <a:ext cx="360000" cy="36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E4657DF-6328-4AAC-B076-919DD935C4AA}"/>
                  </a:ext>
                </a:extLst>
              </p:cNvPr>
              <p:cNvSpPr/>
              <p:nvPr/>
            </p:nvSpPr>
            <p:spPr>
              <a:xfrm>
                <a:off x="2351544" y="505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E4657DF-6328-4AAC-B076-919DD935C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44" y="5051051"/>
                <a:ext cx="360000" cy="36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42771A-E1A3-478C-98D3-EC2958DCE14A}"/>
                  </a:ext>
                </a:extLst>
              </p:cNvPr>
              <p:cNvSpPr/>
              <p:nvPr/>
            </p:nvSpPr>
            <p:spPr>
              <a:xfrm>
                <a:off x="2351544" y="541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A42771A-E1A3-478C-98D3-EC2958DCE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44" y="5411051"/>
                <a:ext cx="360000" cy="36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74BDA0C-87CB-4EFD-843E-359850FD7831}"/>
                  </a:ext>
                </a:extLst>
              </p:cNvPr>
              <p:cNvSpPr/>
              <p:nvPr/>
            </p:nvSpPr>
            <p:spPr>
              <a:xfrm>
                <a:off x="5514053" y="3871407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74BDA0C-87CB-4EFD-843E-359850FD7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53" y="3871407"/>
                <a:ext cx="360000" cy="36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35B3D52-477A-4AE7-82DD-85D1638D6AAE}"/>
                  </a:ext>
                </a:extLst>
              </p:cNvPr>
              <p:cNvSpPr/>
              <p:nvPr/>
            </p:nvSpPr>
            <p:spPr>
              <a:xfrm>
                <a:off x="5874053" y="3871407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35B3D52-477A-4AE7-82DD-85D1638D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053" y="3871407"/>
                <a:ext cx="360000" cy="360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A23F1E8-63CC-4FE3-8A9F-432D1C5742EA}"/>
                  </a:ext>
                </a:extLst>
              </p:cNvPr>
              <p:cNvSpPr/>
              <p:nvPr/>
            </p:nvSpPr>
            <p:spPr>
              <a:xfrm>
                <a:off x="5514053" y="423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A23F1E8-63CC-4FE3-8A9F-432D1C574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53" y="4231407"/>
                <a:ext cx="360000" cy="360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9D12131-00CB-423C-9A9D-ECC6ABF01F0D}"/>
                  </a:ext>
                </a:extLst>
              </p:cNvPr>
              <p:cNvSpPr/>
              <p:nvPr/>
            </p:nvSpPr>
            <p:spPr>
              <a:xfrm>
                <a:off x="5874053" y="423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9D12131-00CB-423C-9A9D-ECC6ABF01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053" y="4231407"/>
                <a:ext cx="360000" cy="360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EEA7262-4F59-40BE-ABBF-69AF08ED37D7}"/>
                  </a:ext>
                </a:extLst>
              </p:cNvPr>
              <p:cNvSpPr/>
              <p:nvPr/>
            </p:nvSpPr>
            <p:spPr>
              <a:xfrm>
                <a:off x="5514053" y="459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EEA7262-4F59-40BE-ABBF-69AF08ED3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53" y="4591407"/>
                <a:ext cx="360000" cy="360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47856B-1F85-41D7-8678-4C1FB17CC877}"/>
                  </a:ext>
                </a:extLst>
              </p:cNvPr>
              <p:cNvSpPr/>
              <p:nvPr/>
            </p:nvSpPr>
            <p:spPr>
              <a:xfrm>
                <a:off x="5874053" y="459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F47856B-1F85-41D7-8678-4C1FB17CC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053" y="4591407"/>
                <a:ext cx="360000" cy="360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6B19010-04D2-4723-B5AC-4E51183DB334}"/>
                  </a:ext>
                </a:extLst>
              </p:cNvPr>
              <p:cNvSpPr/>
              <p:nvPr/>
            </p:nvSpPr>
            <p:spPr>
              <a:xfrm>
                <a:off x="5514053" y="495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6B19010-04D2-4723-B5AC-4E51183DB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53" y="4951407"/>
                <a:ext cx="360000" cy="360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656D02A-9C17-482B-AE50-DA555201848B}"/>
                  </a:ext>
                </a:extLst>
              </p:cNvPr>
              <p:cNvSpPr/>
              <p:nvPr/>
            </p:nvSpPr>
            <p:spPr>
              <a:xfrm>
                <a:off x="5874053" y="495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656D02A-9C17-482B-AE50-DA5552018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053" y="4951407"/>
                <a:ext cx="360000" cy="360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76F07BB-A40B-4607-86AE-82533D1FC794}"/>
                  </a:ext>
                </a:extLst>
              </p:cNvPr>
              <p:cNvSpPr/>
              <p:nvPr/>
            </p:nvSpPr>
            <p:spPr>
              <a:xfrm>
                <a:off x="5514053" y="531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76F07BB-A40B-4607-86AE-82533D1FC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53" y="5311407"/>
                <a:ext cx="360000" cy="360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6A823DB-B585-4C98-ACC0-4EC93BB6FEE6}"/>
                  </a:ext>
                </a:extLst>
              </p:cNvPr>
              <p:cNvSpPr/>
              <p:nvPr/>
            </p:nvSpPr>
            <p:spPr>
              <a:xfrm>
                <a:off x="5874053" y="5311407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6A823DB-B585-4C98-ACC0-4EC93BB6F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053" y="5311407"/>
                <a:ext cx="360000" cy="360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6C0B011-91A0-48B0-8BEF-98B2F5E1314E}"/>
                  </a:ext>
                </a:extLst>
              </p:cNvPr>
              <p:cNvSpPr/>
              <p:nvPr/>
            </p:nvSpPr>
            <p:spPr>
              <a:xfrm>
                <a:off x="6234053" y="3871407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6C0B011-91A0-48B0-8BEF-98B2F5E13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53" y="3871407"/>
                <a:ext cx="360000" cy="360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A7141E4-5192-4F23-87ED-C65261E01F71}"/>
                  </a:ext>
                </a:extLst>
              </p:cNvPr>
              <p:cNvSpPr/>
              <p:nvPr/>
            </p:nvSpPr>
            <p:spPr>
              <a:xfrm>
                <a:off x="6234053" y="4231407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A7141E4-5192-4F23-87ED-C65261E01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53" y="4231407"/>
                <a:ext cx="360000" cy="360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D2D9A38-8412-4423-B030-96C0B08265A9}"/>
                  </a:ext>
                </a:extLst>
              </p:cNvPr>
              <p:cNvSpPr/>
              <p:nvPr/>
            </p:nvSpPr>
            <p:spPr>
              <a:xfrm>
                <a:off x="6234053" y="4591407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D2D9A38-8412-4423-B030-96C0B0826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53" y="4591407"/>
                <a:ext cx="360000" cy="360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E347B13-7DB0-40BB-BC3B-A1D36E73AF77}"/>
                  </a:ext>
                </a:extLst>
              </p:cNvPr>
              <p:cNvSpPr/>
              <p:nvPr/>
            </p:nvSpPr>
            <p:spPr>
              <a:xfrm>
                <a:off x="6234053" y="4951407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E347B13-7DB0-40BB-BC3B-A1D36E73A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53" y="4951407"/>
                <a:ext cx="360000" cy="360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30AB98D-458C-4402-913D-247DDA2D1167}"/>
                  </a:ext>
                </a:extLst>
              </p:cNvPr>
              <p:cNvSpPr/>
              <p:nvPr/>
            </p:nvSpPr>
            <p:spPr>
              <a:xfrm>
                <a:off x="6234053" y="5311407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30AB98D-458C-4402-913D-247DDA2D1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053" y="5311407"/>
                <a:ext cx="360000" cy="360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D1399C4-B4EE-41D7-B2BA-66DC3CDEE8A3}"/>
                  </a:ext>
                </a:extLst>
              </p:cNvPr>
              <p:cNvSpPr/>
              <p:nvPr/>
            </p:nvSpPr>
            <p:spPr>
              <a:xfrm>
                <a:off x="8564535" y="4151051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D1399C4-B4EE-41D7-B2BA-66DC3CDEE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35" y="4151051"/>
                <a:ext cx="360000" cy="360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0D09DC-C8A1-4687-9773-3D049DD2316A}"/>
                  </a:ext>
                </a:extLst>
              </p:cNvPr>
              <p:cNvSpPr/>
              <p:nvPr/>
            </p:nvSpPr>
            <p:spPr>
              <a:xfrm>
                <a:off x="8924535" y="4151051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20D09DC-C8A1-4687-9773-3D049DD23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35" y="4151051"/>
                <a:ext cx="360000" cy="360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A33C3E7B-9D96-4D37-BB3D-6A508C6B940E}"/>
                  </a:ext>
                </a:extLst>
              </p:cNvPr>
              <p:cNvSpPr/>
              <p:nvPr/>
            </p:nvSpPr>
            <p:spPr>
              <a:xfrm>
                <a:off x="8564535" y="451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A33C3E7B-9D96-4D37-BB3D-6A508C6B9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35" y="4511051"/>
                <a:ext cx="360000" cy="360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CCD6E3E4-E28B-4CA8-B8C3-9C3546BDABFC}"/>
                  </a:ext>
                </a:extLst>
              </p:cNvPr>
              <p:cNvSpPr/>
              <p:nvPr/>
            </p:nvSpPr>
            <p:spPr>
              <a:xfrm>
                <a:off x="8924535" y="451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CCD6E3E4-E28B-4CA8-B8C3-9C3546BDA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35" y="4511051"/>
                <a:ext cx="360000" cy="360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780C63D-DFF9-40FC-B807-0129EE3BD2C5}"/>
                  </a:ext>
                </a:extLst>
              </p:cNvPr>
              <p:cNvSpPr/>
              <p:nvPr/>
            </p:nvSpPr>
            <p:spPr>
              <a:xfrm>
                <a:off x="8564535" y="4871051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780C63D-DFF9-40FC-B807-0129EE3BD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35" y="4871051"/>
                <a:ext cx="360000" cy="360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6FA83B45-DA90-46BB-8F38-B5D4E948B023}"/>
                  </a:ext>
                </a:extLst>
              </p:cNvPr>
              <p:cNvSpPr/>
              <p:nvPr/>
            </p:nvSpPr>
            <p:spPr>
              <a:xfrm>
                <a:off x="8924535" y="4871051"/>
                <a:ext cx="360000" cy="360000"/>
              </a:xfrm>
              <a:prstGeom prst="rect">
                <a:avLst/>
              </a:prstGeom>
              <a:solidFill>
                <a:srgbClr val="66F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6FA83B45-DA90-46BB-8F38-B5D4E948B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35" y="4871051"/>
                <a:ext cx="360000" cy="360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8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7" grpId="0" animBg="1"/>
      <p:bldP spid="113" grpId="0"/>
      <p:bldP spid="114" grpId="0"/>
      <p:bldP spid="116" grpId="0"/>
      <p:bldP spid="117" grpId="0"/>
      <p:bldP spid="121" grpId="0"/>
      <p:bldP spid="122" grpId="0"/>
      <p:bldP spid="124" grpId="0"/>
      <p:bldP spid="112" grpId="0" animBg="1"/>
      <p:bldP spid="5" grpId="0" animBg="1"/>
      <p:bldP spid="6" grpId="0" animBg="1"/>
      <p:bldP spid="125" grpId="0"/>
      <p:bldP spid="126" grpId="0"/>
      <p:bldP spid="127" grpId="0"/>
      <p:bldP spid="164" grpId="0" animBg="1"/>
      <p:bldP spid="165" grpId="0" animBg="1"/>
      <p:bldP spid="167" grpId="0" animBg="1"/>
      <p:bldP spid="168" grpId="0" animBg="1"/>
      <p:bldP spid="170" grpId="0" animBg="1"/>
      <p:bldP spid="171" grpId="0" animBg="1"/>
      <p:bldP spid="173" grpId="0" animBg="1"/>
      <p:bldP spid="174" grpId="0" animBg="1"/>
      <p:bldP spid="176" grpId="0" animBg="1"/>
      <p:bldP spid="177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9E29-3EFA-4046-9AFE-ADA533BB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FBDFFDC9-6055-4AE4-B7CA-9B3B8004421E}"/>
              </a:ext>
            </a:extLst>
          </p:cNvPr>
          <p:cNvSpPr/>
          <p:nvPr/>
        </p:nvSpPr>
        <p:spPr>
          <a:xfrm>
            <a:off x="659979" y="2312412"/>
            <a:ext cx="914400" cy="1728192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EF95C06-B470-451B-A695-9284E26A1059}"/>
              </a:ext>
            </a:extLst>
          </p:cNvPr>
          <p:cNvSpPr/>
          <p:nvPr/>
        </p:nvSpPr>
        <p:spPr>
          <a:xfrm>
            <a:off x="661371" y="3643857"/>
            <a:ext cx="914400" cy="59850"/>
          </a:xfrm>
          <a:custGeom>
            <a:avLst/>
            <a:gdLst>
              <a:gd name="connsiteX0" fmla="*/ 914400 w 914400"/>
              <a:gd name="connsiteY0" fmla="*/ 0 h 9525"/>
              <a:gd name="connsiteX1" fmla="*/ 0 w 914400"/>
              <a:gd name="connsiteY1" fmla="*/ 9525 h 9525"/>
              <a:gd name="connsiteX2" fmla="*/ 0 w 914400"/>
              <a:gd name="connsiteY2" fmla="*/ 9525 h 9525"/>
              <a:gd name="connsiteX0" fmla="*/ 10000 w 10000"/>
              <a:gd name="connsiteY0" fmla="*/ 76712 h 86712"/>
              <a:gd name="connsiteX1" fmla="*/ 0 w 10000"/>
              <a:gd name="connsiteY1" fmla="*/ 86712 h 86712"/>
              <a:gd name="connsiteX2" fmla="*/ 0 w 10000"/>
              <a:gd name="connsiteY2" fmla="*/ 86712 h 86712"/>
              <a:gd name="connsiteX0" fmla="*/ 10000 w 10000"/>
              <a:gd name="connsiteY0" fmla="*/ 53471 h 100634"/>
              <a:gd name="connsiteX1" fmla="*/ 0 w 10000"/>
              <a:gd name="connsiteY1" fmla="*/ 63471 h 100634"/>
              <a:gd name="connsiteX2" fmla="*/ 0 w 10000"/>
              <a:gd name="connsiteY2" fmla="*/ 63471 h 10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634">
                <a:moveTo>
                  <a:pt x="10000" y="53471"/>
                </a:moveTo>
                <a:cubicBezTo>
                  <a:pt x="6459" y="-123196"/>
                  <a:pt x="3264" y="206805"/>
                  <a:pt x="0" y="63471"/>
                </a:cubicBezTo>
                <a:lnTo>
                  <a:pt x="0" y="634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37B2D-6BA2-4CAD-A0C6-18B05B534CFE}"/>
              </a:ext>
            </a:extLst>
          </p:cNvPr>
          <p:cNvSpPr/>
          <p:nvPr/>
        </p:nvSpPr>
        <p:spPr>
          <a:xfrm>
            <a:off x="1888543" y="2900867"/>
            <a:ext cx="600236" cy="2863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&gt;30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6A23D5-49BB-41B7-A2E5-75D3AB87F355}"/>
              </a:ext>
            </a:extLst>
          </p:cNvPr>
          <p:cNvCxnSpPr>
            <a:cxnSpLocks/>
          </p:cNvCxnSpPr>
          <p:nvPr/>
        </p:nvCxnSpPr>
        <p:spPr>
          <a:xfrm>
            <a:off x="1574379" y="3033330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5BD078E-7AEE-47AB-B5B4-D70DE8B86C00}"/>
              </a:ext>
            </a:extLst>
          </p:cNvPr>
          <p:cNvSpPr/>
          <p:nvPr/>
        </p:nvSpPr>
        <p:spPr>
          <a:xfrm>
            <a:off x="1895947" y="3278698"/>
            <a:ext cx="600236" cy="2863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&gt;25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175EEA-450F-4DC7-AB3D-2AA12243E936}"/>
              </a:ext>
            </a:extLst>
          </p:cNvPr>
          <p:cNvCxnSpPr>
            <a:cxnSpLocks/>
          </p:cNvCxnSpPr>
          <p:nvPr/>
        </p:nvCxnSpPr>
        <p:spPr>
          <a:xfrm>
            <a:off x="1574379" y="3421875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1DA206E-2B68-4856-A904-D0E8003F8835}"/>
              </a:ext>
            </a:extLst>
          </p:cNvPr>
          <p:cNvSpPr/>
          <p:nvPr/>
        </p:nvSpPr>
        <p:spPr>
          <a:xfrm>
            <a:off x="1881139" y="3718418"/>
            <a:ext cx="914400" cy="28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Low Level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A02772C-53B9-40E0-8ED3-C0237CE634A0}"/>
              </a:ext>
            </a:extLst>
          </p:cNvPr>
          <p:cNvCxnSpPr>
            <a:cxnSpLocks/>
          </p:cNvCxnSpPr>
          <p:nvPr/>
        </p:nvCxnSpPr>
        <p:spPr>
          <a:xfrm>
            <a:off x="1559571" y="3861595"/>
            <a:ext cx="321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BD5D4D-8071-49D8-A422-0DC7A8C49381}"/>
              </a:ext>
            </a:extLst>
          </p:cNvPr>
          <p:cNvCxnSpPr>
            <a:cxnSpLocks/>
          </p:cNvCxnSpPr>
          <p:nvPr/>
        </p:nvCxnSpPr>
        <p:spPr>
          <a:xfrm>
            <a:off x="2510991" y="3086160"/>
            <a:ext cx="12318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FBF737-DE79-4097-8D52-0E90DA57BE93}"/>
              </a:ext>
            </a:extLst>
          </p:cNvPr>
          <p:cNvCxnSpPr>
            <a:cxnSpLocks/>
          </p:cNvCxnSpPr>
          <p:nvPr/>
        </p:nvCxnSpPr>
        <p:spPr>
          <a:xfrm>
            <a:off x="2510991" y="3393330"/>
            <a:ext cx="12318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B4CE3E-3191-4904-A616-675F5FAB495E}"/>
              </a:ext>
            </a:extLst>
          </p:cNvPr>
          <p:cNvCxnSpPr>
            <a:cxnSpLocks/>
          </p:cNvCxnSpPr>
          <p:nvPr/>
        </p:nvCxnSpPr>
        <p:spPr>
          <a:xfrm>
            <a:off x="2795539" y="3861595"/>
            <a:ext cx="9472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78D3486-CE70-461E-8737-679988045490}"/>
                  </a:ext>
                </a:extLst>
              </p:cNvPr>
              <p:cNvSpPr txBox="1"/>
              <p:nvPr/>
            </p:nvSpPr>
            <p:spPr>
              <a:xfrm>
                <a:off x="3034137" y="2661892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78D3486-CE70-461E-8737-67998804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37" y="2661892"/>
                <a:ext cx="37625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B65436-92C0-4946-AF71-D26D205380D3}"/>
                  </a:ext>
                </a:extLst>
              </p:cNvPr>
              <p:cNvSpPr txBox="1"/>
              <p:nvPr/>
            </p:nvSpPr>
            <p:spPr>
              <a:xfrm>
                <a:off x="3014275" y="3099630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B65436-92C0-4946-AF71-D26D20538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275" y="3099630"/>
                <a:ext cx="3762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3C3175-8F0F-41DD-8E7C-F53A2F44F3D7}"/>
                  </a:ext>
                </a:extLst>
              </p:cNvPr>
              <p:cNvSpPr txBox="1"/>
              <p:nvPr/>
            </p:nvSpPr>
            <p:spPr>
              <a:xfrm>
                <a:off x="3034136" y="3507328"/>
                <a:ext cx="355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3C3175-8F0F-41DD-8E7C-F53A2F44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36" y="3507328"/>
                <a:ext cx="3554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F3F7853-C29D-4AFF-B46E-899573D72432}"/>
                  </a:ext>
                </a:extLst>
              </p:cNvPr>
              <p:cNvSpPr txBox="1"/>
              <p:nvPr/>
            </p:nvSpPr>
            <p:spPr>
              <a:xfrm>
                <a:off x="2063555" y="1995595"/>
                <a:ext cx="1500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25&lt;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&lt;30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F3F7853-C29D-4AFF-B46E-899573D72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5" y="1995595"/>
                <a:ext cx="1500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0D5E2C3C-CD8A-4D69-AE98-8E327F801D9E}"/>
              </a:ext>
            </a:extLst>
          </p:cNvPr>
          <p:cNvSpPr/>
          <p:nvPr/>
        </p:nvSpPr>
        <p:spPr>
          <a:xfrm>
            <a:off x="3742831" y="2379738"/>
            <a:ext cx="4516280" cy="2234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 Circuit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A904C1-28F2-491D-93DE-1C57051918B8}"/>
              </a:ext>
            </a:extLst>
          </p:cNvPr>
          <p:cNvCxnSpPr>
            <a:cxnSpLocks/>
          </p:cNvCxnSpPr>
          <p:nvPr/>
        </p:nvCxnSpPr>
        <p:spPr>
          <a:xfrm>
            <a:off x="8277044" y="3399390"/>
            <a:ext cx="6400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 descr="Lightbulb with solid fill">
            <a:extLst>
              <a:ext uri="{FF2B5EF4-FFF2-40B4-BE49-F238E27FC236}">
                <a16:creationId xmlns:a16="http://schemas.microsoft.com/office/drawing/2014/main" id="{5A345565-E01B-40E4-9407-44A443D32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7078" y="290086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ACCAFE5-E236-4006-BDDD-148DB96564A7}"/>
                  </a:ext>
                </a:extLst>
              </p:cNvPr>
              <p:cNvSpPr txBox="1"/>
              <p:nvPr/>
            </p:nvSpPr>
            <p:spPr>
              <a:xfrm>
                <a:off x="8319155" y="2981220"/>
                <a:ext cx="38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ACCAFE5-E236-4006-BDDD-148DB965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155" y="2981220"/>
                <a:ext cx="3827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ECE2C3-D68A-4641-8DC6-F80F227BB5FF}"/>
                  </a:ext>
                </a:extLst>
              </p:cNvPr>
              <p:cNvSpPr/>
              <p:nvPr/>
            </p:nvSpPr>
            <p:spPr>
              <a:xfrm>
                <a:off x="10140010" y="1033200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7ECE2C3-D68A-4641-8DC6-F80F227B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1033200"/>
                <a:ext cx="360000" cy="3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9CA7017-D583-4DF1-A9A0-77B82C6E7989}"/>
                  </a:ext>
                </a:extLst>
              </p:cNvPr>
              <p:cNvSpPr/>
              <p:nvPr/>
            </p:nvSpPr>
            <p:spPr>
              <a:xfrm>
                <a:off x="10500010" y="1033200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9CA7017-D583-4DF1-A9A0-77B82C6E7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1033200"/>
                <a:ext cx="360000" cy="36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C7059D4-86C3-476A-9300-861266F36CE5}"/>
                  </a:ext>
                </a:extLst>
              </p:cNvPr>
              <p:cNvSpPr/>
              <p:nvPr/>
            </p:nvSpPr>
            <p:spPr>
              <a:xfrm>
                <a:off x="10860010" y="1033200"/>
                <a:ext cx="360000" cy="360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C7059D4-86C3-476A-9300-861266F36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1033200"/>
                <a:ext cx="360000" cy="36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824935E-9636-4F14-9E07-9EF74061FD7C}"/>
                  </a:ext>
                </a:extLst>
              </p:cNvPr>
              <p:cNvSpPr/>
              <p:nvPr/>
            </p:nvSpPr>
            <p:spPr>
              <a:xfrm>
                <a:off x="10140010" y="139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824935E-9636-4F14-9E07-9EF74061F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1393200"/>
                <a:ext cx="360000" cy="36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324924-A402-4D59-8047-695A50101417}"/>
                  </a:ext>
                </a:extLst>
              </p:cNvPr>
              <p:cNvSpPr/>
              <p:nvPr/>
            </p:nvSpPr>
            <p:spPr>
              <a:xfrm>
                <a:off x="10500010" y="139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324924-A402-4D59-8047-695A50101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1393200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DCED56D-383C-47D9-BB7B-5B11C63A92E1}"/>
                  </a:ext>
                </a:extLst>
              </p:cNvPr>
              <p:cNvSpPr/>
              <p:nvPr/>
            </p:nvSpPr>
            <p:spPr>
              <a:xfrm>
                <a:off x="10860010" y="139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DCED56D-383C-47D9-BB7B-5B11C63A9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1393200"/>
                <a:ext cx="360000" cy="36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470494B-0FB2-4374-ABEB-8D37610F847C}"/>
                  </a:ext>
                </a:extLst>
              </p:cNvPr>
              <p:cNvSpPr/>
              <p:nvPr/>
            </p:nvSpPr>
            <p:spPr>
              <a:xfrm>
                <a:off x="10140010" y="175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470494B-0FB2-4374-ABEB-8D37610F8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1753200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606316-31C2-4493-BBE8-52CBE383CA58}"/>
                  </a:ext>
                </a:extLst>
              </p:cNvPr>
              <p:cNvSpPr/>
              <p:nvPr/>
            </p:nvSpPr>
            <p:spPr>
              <a:xfrm>
                <a:off x="10500010" y="175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606316-31C2-4493-BBE8-52CBE383C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1753200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EF3EBB0-090C-47D4-BEB3-D4E015E5DF88}"/>
                  </a:ext>
                </a:extLst>
              </p:cNvPr>
              <p:cNvSpPr/>
              <p:nvPr/>
            </p:nvSpPr>
            <p:spPr>
              <a:xfrm>
                <a:off x="10860010" y="175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EF3EBB0-090C-47D4-BEB3-D4E015E5D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1753200"/>
                <a:ext cx="360000" cy="36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9BC8AC8-6C50-4EAB-9414-9A13A05FDCD9}"/>
                  </a:ext>
                </a:extLst>
              </p:cNvPr>
              <p:cNvSpPr/>
              <p:nvPr/>
            </p:nvSpPr>
            <p:spPr>
              <a:xfrm>
                <a:off x="10140010" y="211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9BC8AC8-6C50-4EAB-9414-9A13A05FD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2113200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4FA6BA4-E9ED-4965-AA2A-DD25BA1E39B6}"/>
                  </a:ext>
                </a:extLst>
              </p:cNvPr>
              <p:cNvSpPr/>
              <p:nvPr/>
            </p:nvSpPr>
            <p:spPr>
              <a:xfrm>
                <a:off x="10500010" y="211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4FA6BA4-E9ED-4965-AA2A-DD25BA1E3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2113200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65632F8-DA1C-4DFD-B2D2-9690CCF4944C}"/>
                  </a:ext>
                </a:extLst>
              </p:cNvPr>
              <p:cNvSpPr/>
              <p:nvPr/>
            </p:nvSpPr>
            <p:spPr>
              <a:xfrm>
                <a:off x="10860010" y="211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65632F8-DA1C-4DFD-B2D2-9690CCF49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2113200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ADFE673-B58A-47C4-A031-9573C7126359}"/>
                  </a:ext>
                </a:extLst>
              </p:cNvPr>
              <p:cNvSpPr/>
              <p:nvPr/>
            </p:nvSpPr>
            <p:spPr>
              <a:xfrm>
                <a:off x="10140010" y="247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ADFE673-B58A-47C4-A031-9573C7126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2473200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31E7BF-B71B-49BA-AEBE-1A032766D048}"/>
                  </a:ext>
                </a:extLst>
              </p:cNvPr>
              <p:cNvSpPr/>
              <p:nvPr/>
            </p:nvSpPr>
            <p:spPr>
              <a:xfrm>
                <a:off x="10500010" y="247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31E7BF-B71B-49BA-AEBE-1A032766D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2473200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3A8C92E-5C3B-4D4F-B646-B78AEAF9F778}"/>
                  </a:ext>
                </a:extLst>
              </p:cNvPr>
              <p:cNvSpPr/>
              <p:nvPr/>
            </p:nvSpPr>
            <p:spPr>
              <a:xfrm>
                <a:off x="10860010" y="2473200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3A8C92E-5C3B-4D4F-B646-B78AEAF9F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2473200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C414FDA-FA33-48E6-8D23-C2C36B73DDBC}"/>
                  </a:ext>
                </a:extLst>
              </p:cNvPr>
              <p:cNvSpPr/>
              <p:nvPr/>
            </p:nvSpPr>
            <p:spPr>
              <a:xfrm>
                <a:off x="10140010" y="282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C414FDA-FA33-48E6-8D23-C2C36B73D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2825745"/>
                <a:ext cx="360000" cy="36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FDD5111-2660-4830-9329-5398B9C1FD0D}"/>
                  </a:ext>
                </a:extLst>
              </p:cNvPr>
              <p:cNvSpPr/>
              <p:nvPr/>
            </p:nvSpPr>
            <p:spPr>
              <a:xfrm>
                <a:off x="10500010" y="282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FDD5111-2660-4830-9329-5398B9C1F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2825745"/>
                <a:ext cx="360000" cy="36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E28B23B-39C9-49FC-A3CA-116412732D6A}"/>
                  </a:ext>
                </a:extLst>
              </p:cNvPr>
              <p:cNvSpPr/>
              <p:nvPr/>
            </p:nvSpPr>
            <p:spPr>
              <a:xfrm>
                <a:off x="10860010" y="282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E28B23B-39C9-49FC-A3CA-116412732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2825745"/>
                <a:ext cx="360000" cy="360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9EED41-F16F-481C-BECB-78EE5496EC12}"/>
                  </a:ext>
                </a:extLst>
              </p:cNvPr>
              <p:cNvSpPr/>
              <p:nvPr/>
            </p:nvSpPr>
            <p:spPr>
              <a:xfrm>
                <a:off x="10140010" y="318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9EED41-F16F-481C-BECB-78EE5496E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3185745"/>
                <a:ext cx="360000" cy="360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F7CF769-5E68-46B4-8A4F-8EFD01E6E0FD}"/>
                  </a:ext>
                </a:extLst>
              </p:cNvPr>
              <p:cNvSpPr/>
              <p:nvPr/>
            </p:nvSpPr>
            <p:spPr>
              <a:xfrm>
                <a:off x="10500010" y="318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F7CF769-5E68-46B4-8A4F-8EFD01E6E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3185745"/>
                <a:ext cx="360000" cy="360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66A7D9F-2396-4B8C-AB3B-10AB475BD142}"/>
                  </a:ext>
                </a:extLst>
              </p:cNvPr>
              <p:cNvSpPr/>
              <p:nvPr/>
            </p:nvSpPr>
            <p:spPr>
              <a:xfrm>
                <a:off x="10860010" y="318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66A7D9F-2396-4B8C-AB3B-10AB475BD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3185745"/>
                <a:ext cx="360000" cy="360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4033565-3F15-4919-88CE-48DF1A4244EE}"/>
                  </a:ext>
                </a:extLst>
              </p:cNvPr>
              <p:cNvSpPr/>
              <p:nvPr/>
            </p:nvSpPr>
            <p:spPr>
              <a:xfrm>
                <a:off x="10140010" y="354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4033565-3F15-4919-88CE-48DF1A424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3545745"/>
                <a:ext cx="360000" cy="360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2F5AE49-C663-48A7-A5A4-0AA98FBD1B23}"/>
                  </a:ext>
                </a:extLst>
              </p:cNvPr>
              <p:cNvSpPr/>
              <p:nvPr/>
            </p:nvSpPr>
            <p:spPr>
              <a:xfrm>
                <a:off x="10500010" y="354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2F5AE49-C663-48A7-A5A4-0AA98FBD1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3545745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2A92117-A3BA-4D87-A1AF-B9414FCEDF4E}"/>
                  </a:ext>
                </a:extLst>
              </p:cNvPr>
              <p:cNvSpPr/>
              <p:nvPr/>
            </p:nvSpPr>
            <p:spPr>
              <a:xfrm>
                <a:off x="10860010" y="354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2A92117-A3BA-4D87-A1AF-B9414FCED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3545745"/>
                <a:ext cx="360000" cy="360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6107AAC-7BEB-47B9-9C88-979892600E00}"/>
                  </a:ext>
                </a:extLst>
              </p:cNvPr>
              <p:cNvSpPr/>
              <p:nvPr/>
            </p:nvSpPr>
            <p:spPr>
              <a:xfrm>
                <a:off x="10140010" y="390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6107AAC-7BEB-47B9-9C88-979892600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010" y="3905745"/>
                <a:ext cx="360000" cy="360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EDF0AB2-7BA4-448F-BCEB-8D6B876350D9}"/>
                  </a:ext>
                </a:extLst>
              </p:cNvPr>
              <p:cNvSpPr/>
              <p:nvPr/>
            </p:nvSpPr>
            <p:spPr>
              <a:xfrm>
                <a:off x="10500010" y="390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EDF0AB2-7BA4-448F-BCEB-8D6B87635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10" y="3905745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A91FD47-2D1F-48B6-AD5E-A7F57317C990}"/>
                  </a:ext>
                </a:extLst>
              </p:cNvPr>
              <p:cNvSpPr/>
              <p:nvPr/>
            </p:nvSpPr>
            <p:spPr>
              <a:xfrm>
                <a:off x="10860010" y="3905745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A91FD47-2D1F-48B6-AD5E-A7F57317C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10" y="3905745"/>
                <a:ext cx="360000" cy="36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7F0328E-A8B0-4B1C-91A0-95B598D67649}"/>
                  </a:ext>
                </a:extLst>
              </p:cNvPr>
              <p:cNvSpPr/>
              <p:nvPr/>
            </p:nvSpPr>
            <p:spPr>
              <a:xfrm>
                <a:off x="11220010" y="1033200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7F0328E-A8B0-4B1C-91A0-95B598D67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1033200"/>
                <a:ext cx="360000" cy="360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EEC4646-78F0-4F46-A78B-3E6DB0C19EE6}"/>
                  </a:ext>
                </a:extLst>
              </p:cNvPr>
              <p:cNvSpPr/>
              <p:nvPr/>
            </p:nvSpPr>
            <p:spPr>
              <a:xfrm>
                <a:off x="11220010" y="1393200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EEC4646-78F0-4F46-A78B-3E6DB0C1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1393200"/>
                <a:ext cx="360000" cy="360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D77D405-3871-4415-B049-43C8AE24B844}"/>
                  </a:ext>
                </a:extLst>
              </p:cNvPr>
              <p:cNvSpPr/>
              <p:nvPr/>
            </p:nvSpPr>
            <p:spPr>
              <a:xfrm>
                <a:off x="11220010" y="1753200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D77D405-3871-4415-B049-43C8AE24B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1753200"/>
                <a:ext cx="360000" cy="360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28FDBC8-AB61-4E20-B6A5-23E0346ABC11}"/>
                  </a:ext>
                </a:extLst>
              </p:cNvPr>
              <p:cNvSpPr/>
              <p:nvPr/>
            </p:nvSpPr>
            <p:spPr>
              <a:xfrm>
                <a:off x="11220010" y="2113200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28FDBC8-AB61-4E20-B6A5-23E0346AB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2113200"/>
                <a:ext cx="360000" cy="360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2BFEDF-00ED-4FE1-96C6-E1CF5363B593}"/>
                  </a:ext>
                </a:extLst>
              </p:cNvPr>
              <p:cNvSpPr/>
              <p:nvPr/>
            </p:nvSpPr>
            <p:spPr>
              <a:xfrm>
                <a:off x="11220010" y="2473200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2BFEDF-00ED-4FE1-96C6-E1CF5363B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2473200"/>
                <a:ext cx="360000" cy="360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5265FDE-5B88-4C0C-87B6-026F7BBCE636}"/>
                  </a:ext>
                </a:extLst>
              </p:cNvPr>
              <p:cNvSpPr/>
              <p:nvPr/>
            </p:nvSpPr>
            <p:spPr>
              <a:xfrm>
                <a:off x="11220010" y="2825745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5265FDE-5B88-4C0C-87B6-026F7BBC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2825745"/>
                <a:ext cx="360000" cy="360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BCDFFEC-96B0-494D-AD3C-4C269257E10A}"/>
                  </a:ext>
                </a:extLst>
              </p:cNvPr>
              <p:cNvSpPr/>
              <p:nvPr/>
            </p:nvSpPr>
            <p:spPr>
              <a:xfrm>
                <a:off x="11220010" y="3185745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BCDFFEC-96B0-494D-AD3C-4C269257E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3185745"/>
                <a:ext cx="360000" cy="360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4EC5B46-23FB-4554-A74D-840EBBC402B4}"/>
                  </a:ext>
                </a:extLst>
              </p:cNvPr>
              <p:cNvSpPr/>
              <p:nvPr/>
            </p:nvSpPr>
            <p:spPr>
              <a:xfrm>
                <a:off x="11220010" y="3545745"/>
                <a:ext cx="360000" cy="360000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4EC5B46-23FB-4554-A74D-840EBBC40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010" y="3545745"/>
                <a:ext cx="360000" cy="360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BC7B7958-67C9-4D6D-BF35-9004B918B55E}"/>
              </a:ext>
            </a:extLst>
          </p:cNvPr>
          <p:cNvSpPr/>
          <p:nvPr/>
        </p:nvSpPr>
        <p:spPr>
          <a:xfrm>
            <a:off x="11220010" y="3905745"/>
            <a:ext cx="360000" cy="3600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F432F-A1AF-4574-BEC1-D14B9BD7A186}"/>
              </a:ext>
            </a:extLst>
          </p:cNvPr>
          <p:cNvSpPr/>
          <p:nvPr/>
        </p:nvSpPr>
        <p:spPr>
          <a:xfrm>
            <a:off x="9812796" y="2041860"/>
            <a:ext cx="2094428" cy="495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473D1-E337-4BF1-B945-2FF66F6E406B}"/>
              </a:ext>
            </a:extLst>
          </p:cNvPr>
          <p:cNvGrpSpPr/>
          <p:nvPr/>
        </p:nvGrpSpPr>
        <p:grpSpPr>
          <a:xfrm>
            <a:off x="3742831" y="2942909"/>
            <a:ext cx="3240148" cy="622144"/>
            <a:chOff x="2941576" y="2801068"/>
            <a:chExt cx="3240148" cy="622144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18E359-305F-4D50-B3FD-854484A4B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1576" y="2944319"/>
              <a:ext cx="219750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7DB2381-0EDC-4207-9FFD-6EA5C8FDAA80}"/>
                </a:ext>
              </a:extLst>
            </p:cNvPr>
            <p:cNvCxnSpPr/>
            <p:nvPr/>
          </p:nvCxnSpPr>
          <p:spPr>
            <a:xfrm>
              <a:off x="4586030" y="3254913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B9DCBFB-12F3-4842-A726-00583600ABFE}"/>
                </a:ext>
              </a:extLst>
            </p:cNvPr>
            <p:cNvCxnSpPr/>
            <p:nvPr/>
          </p:nvCxnSpPr>
          <p:spPr>
            <a:xfrm>
              <a:off x="5624345" y="3106074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lowchart: Stored Data 111">
              <a:extLst>
                <a:ext uri="{FF2B5EF4-FFF2-40B4-BE49-F238E27FC236}">
                  <a16:creationId xmlns:a16="http://schemas.microsoft.com/office/drawing/2014/main" id="{049EFC01-CEE9-4CB5-A999-DA61ABA03062}"/>
                </a:ext>
              </a:extLst>
            </p:cNvPr>
            <p:cNvSpPr/>
            <p:nvPr/>
          </p:nvSpPr>
          <p:spPr>
            <a:xfrm rot="10800000">
              <a:off x="5049492" y="2801068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1E7F2-57C8-48FD-A2AC-29D058EA0224}"/>
              </a:ext>
            </a:extLst>
          </p:cNvPr>
          <p:cNvGrpSpPr/>
          <p:nvPr/>
        </p:nvGrpSpPr>
        <p:grpSpPr>
          <a:xfrm>
            <a:off x="3742831" y="3187222"/>
            <a:ext cx="1636448" cy="451287"/>
            <a:chOff x="8044056" y="5455625"/>
            <a:chExt cx="1636448" cy="451287"/>
          </a:xfrm>
        </p:grpSpPr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C09D1C74-8BBD-4313-B1DC-2DF835663A21}"/>
                </a:ext>
              </a:extLst>
            </p:cNvPr>
            <p:cNvSpPr/>
            <p:nvPr/>
          </p:nvSpPr>
          <p:spPr>
            <a:xfrm rot="5400000">
              <a:off x="9086912" y="5493320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B410152-523B-49F0-927C-7F2CD688DE58}"/>
                </a:ext>
              </a:extLst>
            </p:cNvPr>
            <p:cNvSpPr/>
            <p:nvPr/>
          </p:nvSpPr>
          <p:spPr>
            <a:xfrm>
              <a:off x="9500504" y="5590808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600C43F-E68F-49A0-BFC3-1127F7C05DAB}"/>
                </a:ext>
              </a:extLst>
            </p:cNvPr>
            <p:cNvCxnSpPr>
              <a:cxnSpLocks/>
            </p:cNvCxnSpPr>
            <p:nvPr/>
          </p:nvCxnSpPr>
          <p:spPr>
            <a:xfrm>
              <a:off x="8044056" y="5661733"/>
              <a:ext cx="108055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0652B74-BD8C-42F0-AC25-8743CFC98044}"/>
              </a:ext>
            </a:extLst>
          </p:cNvPr>
          <p:cNvGrpSpPr/>
          <p:nvPr/>
        </p:nvGrpSpPr>
        <p:grpSpPr>
          <a:xfrm>
            <a:off x="6704289" y="3101333"/>
            <a:ext cx="1554822" cy="622144"/>
            <a:chOff x="4847609" y="2801068"/>
            <a:chExt cx="1554822" cy="622144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AF3FDF6-DF26-44F0-B114-ABF014BA7E5B}"/>
                </a:ext>
              </a:extLst>
            </p:cNvPr>
            <p:cNvCxnSpPr>
              <a:cxnSpLocks/>
            </p:cNvCxnSpPr>
            <p:nvPr/>
          </p:nvCxnSpPr>
          <p:spPr>
            <a:xfrm>
              <a:off x="4847609" y="3254913"/>
              <a:ext cx="295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2CF8F6D-2A0D-49DE-A3B9-535FDDA1DA60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45" y="3106074"/>
              <a:ext cx="7780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Flowchart: Stored Data 111">
              <a:extLst>
                <a:ext uri="{FF2B5EF4-FFF2-40B4-BE49-F238E27FC236}">
                  <a16:creationId xmlns:a16="http://schemas.microsoft.com/office/drawing/2014/main" id="{EC83F33C-25BB-425C-8D6B-26D8CE2B2563}"/>
                </a:ext>
              </a:extLst>
            </p:cNvPr>
            <p:cNvSpPr/>
            <p:nvPr/>
          </p:nvSpPr>
          <p:spPr>
            <a:xfrm rot="10800000">
              <a:off x="5049492" y="2801068"/>
              <a:ext cx="612648" cy="62214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21 w 11354"/>
                <a:gd name="connsiteY0" fmla="*/ 0 h 10000"/>
                <a:gd name="connsiteX1" fmla="*/ 11354 w 11354"/>
                <a:gd name="connsiteY1" fmla="*/ 0 h 10000"/>
                <a:gd name="connsiteX2" fmla="*/ 9687 w 11354"/>
                <a:gd name="connsiteY2" fmla="*/ 5000 h 10000"/>
                <a:gd name="connsiteX3" fmla="*/ 11354 w 11354"/>
                <a:gd name="connsiteY3" fmla="*/ 10000 h 10000"/>
                <a:gd name="connsiteX4" fmla="*/ 3021 w 11354"/>
                <a:gd name="connsiteY4" fmla="*/ 10000 h 10000"/>
                <a:gd name="connsiteX5" fmla="*/ 0 w 11354"/>
                <a:gd name="connsiteY5" fmla="*/ 5000 h 10000"/>
                <a:gd name="connsiteX6" fmla="*/ 3021 w 11354"/>
                <a:gd name="connsiteY6" fmla="*/ 0 h 10000"/>
                <a:gd name="connsiteX0" fmla="*/ 4375 w 12708"/>
                <a:gd name="connsiteY0" fmla="*/ 0 h 10000"/>
                <a:gd name="connsiteX1" fmla="*/ 12708 w 12708"/>
                <a:gd name="connsiteY1" fmla="*/ 0 h 10000"/>
                <a:gd name="connsiteX2" fmla="*/ 11041 w 12708"/>
                <a:gd name="connsiteY2" fmla="*/ 5000 h 10000"/>
                <a:gd name="connsiteX3" fmla="*/ 12708 w 12708"/>
                <a:gd name="connsiteY3" fmla="*/ 10000 h 10000"/>
                <a:gd name="connsiteX4" fmla="*/ 4375 w 12708"/>
                <a:gd name="connsiteY4" fmla="*/ 10000 h 10000"/>
                <a:gd name="connsiteX5" fmla="*/ 0 w 12708"/>
                <a:gd name="connsiteY5" fmla="*/ 5000 h 10000"/>
                <a:gd name="connsiteX6" fmla="*/ 4375 w 12708"/>
                <a:gd name="connsiteY6" fmla="*/ 0 h 10000"/>
                <a:gd name="connsiteX0" fmla="*/ 4375 w 12708"/>
                <a:gd name="connsiteY0" fmla="*/ 0 h 10155"/>
                <a:gd name="connsiteX1" fmla="*/ 12708 w 12708"/>
                <a:gd name="connsiteY1" fmla="*/ 0 h 10155"/>
                <a:gd name="connsiteX2" fmla="*/ 11041 w 12708"/>
                <a:gd name="connsiteY2" fmla="*/ 5000 h 10155"/>
                <a:gd name="connsiteX3" fmla="*/ 10104 w 12708"/>
                <a:gd name="connsiteY3" fmla="*/ 10155 h 10155"/>
                <a:gd name="connsiteX4" fmla="*/ 4375 w 12708"/>
                <a:gd name="connsiteY4" fmla="*/ 10000 h 10155"/>
                <a:gd name="connsiteX5" fmla="*/ 0 w 12708"/>
                <a:gd name="connsiteY5" fmla="*/ 5000 h 10155"/>
                <a:gd name="connsiteX6" fmla="*/ 4375 w 12708"/>
                <a:gd name="connsiteY6" fmla="*/ 0 h 10155"/>
                <a:gd name="connsiteX0" fmla="*/ 4375 w 11055"/>
                <a:gd name="connsiteY0" fmla="*/ 0 h 10155"/>
                <a:gd name="connsiteX1" fmla="*/ 8854 w 11055"/>
                <a:gd name="connsiteY1" fmla="*/ 0 h 10155"/>
                <a:gd name="connsiteX2" fmla="*/ 11041 w 11055"/>
                <a:gd name="connsiteY2" fmla="*/ 5000 h 10155"/>
                <a:gd name="connsiteX3" fmla="*/ 10104 w 11055"/>
                <a:gd name="connsiteY3" fmla="*/ 10155 h 10155"/>
                <a:gd name="connsiteX4" fmla="*/ 4375 w 11055"/>
                <a:gd name="connsiteY4" fmla="*/ 10000 h 10155"/>
                <a:gd name="connsiteX5" fmla="*/ 0 w 11055"/>
                <a:gd name="connsiteY5" fmla="*/ 5000 h 10155"/>
                <a:gd name="connsiteX6" fmla="*/ 4375 w 11055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6249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8854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  <a:gd name="connsiteX0" fmla="*/ 4375 w 10104"/>
                <a:gd name="connsiteY0" fmla="*/ 0 h 10155"/>
                <a:gd name="connsiteX1" fmla="*/ 9583 w 10104"/>
                <a:gd name="connsiteY1" fmla="*/ 0 h 10155"/>
                <a:gd name="connsiteX2" fmla="*/ 7812 w 10104"/>
                <a:gd name="connsiteY2" fmla="*/ 5311 h 10155"/>
                <a:gd name="connsiteX3" fmla="*/ 10104 w 10104"/>
                <a:gd name="connsiteY3" fmla="*/ 10155 h 10155"/>
                <a:gd name="connsiteX4" fmla="*/ 4375 w 10104"/>
                <a:gd name="connsiteY4" fmla="*/ 10000 h 10155"/>
                <a:gd name="connsiteX5" fmla="*/ 0 w 10104"/>
                <a:gd name="connsiteY5" fmla="*/ 5000 h 10155"/>
                <a:gd name="connsiteX6" fmla="*/ 4375 w 10104"/>
                <a:gd name="connsiteY6" fmla="*/ 0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4" h="10155">
                  <a:moveTo>
                    <a:pt x="4375" y="0"/>
                  </a:moveTo>
                  <a:lnTo>
                    <a:pt x="9583" y="0"/>
                  </a:lnTo>
                  <a:cubicBezTo>
                    <a:pt x="8662" y="0"/>
                    <a:pt x="7725" y="3619"/>
                    <a:pt x="7812" y="5311"/>
                  </a:cubicBezTo>
                  <a:cubicBezTo>
                    <a:pt x="7899" y="7003"/>
                    <a:pt x="9183" y="10155"/>
                    <a:pt x="10104" y="10155"/>
                  </a:cubicBezTo>
                  <a:lnTo>
                    <a:pt x="4375" y="10000"/>
                  </a:lnTo>
                  <a:cubicBezTo>
                    <a:pt x="3454" y="10000"/>
                    <a:pt x="0" y="7761"/>
                    <a:pt x="0" y="5000"/>
                  </a:cubicBezTo>
                  <a:cubicBezTo>
                    <a:pt x="0" y="2239"/>
                    <a:pt x="3454" y="0"/>
                    <a:pt x="437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99967BC-C309-4A42-AFC8-750BED14B2CE}"/>
              </a:ext>
            </a:extLst>
          </p:cNvPr>
          <p:cNvCxnSpPr>
            <a:cxnSpLocks/>
          </p:cNvCxnSpPr>
          <p:nvPr/>
        </p:nvCxnSpPr>
        <p:spPr>
          <a:xfrm>
            <a:off x="3742831" y="3861595"/>
            <a:ext cx="296145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A2E5371-A45C-4E7A-89E9-A3F08C6A7938}"/>
              </a:ext>
            </a:extLst>
          </p:cNvPr>
          <p:cNvCxnSpPr>
            <a:cxnSpLocks/>
          </p:cNvCxnSpPr>
          <p:nvPr/>
        </p:nvCxnSpPr>
        <p:spPr>
          <a:xfrm>
            <a:off x="6704289" y="3573330"/>
            <a:ext cx="0" cy="28826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F114EC1-A83F-491E-80E2-F070C920F752}"/>
                  </a:ext>
                </a:extLst>
              </p:cNvPr>
              <p:cNvSpPr txBox="1"/>
              <p:nvPr/>
            </p:nvSpPr>
            <p:spPr>
              <a:xfrm>
                <a:off x="3336881" y="5157192"/>
                <a:ext cx="2595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𝑁𝑂𝑇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𝑂𝑅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F114EC1-A83F-491E-80E2-F070C920F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881" y="5157192"/>
                <a:ext cx="2595390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6" grpId="0" animBg="1"/>
      <p:bldP spid="68" grpId="0" animBg="1"/>
      <p:bldP spid="74" grpId="0"/>
      <p:bldP spid="75" grpId="0"/>
      <p:bldP spid="76" grpId="0"/>
      <p:bldP spid="77" grpId="0"/>
      <p:bldP spid="78" grpId="0" animBg="1"/>
      <p:bldP spid="87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0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8" grpId="0" animBg="1"/>
      <p:bldP spid="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90BF-814A-4D42-9AB0-8EF983E1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F48A09D-433A-4039-9346-E21E80AD8FAA}"/>
              </a:ext>
            </a:extLst>
          </p:cNvPr>
          <p:cNvGrpSpPr/>
          <p:nvPr/>
        </p:nvGrpSpPr>
        <p:grpSpPr>
          <a:xfrm>
            <a:off x="1345927" y="3216508"/>
            <a:ext cx="3003176" cy="799583"/>
            <a:chOff x="1345927" y="3216508"/>
            <a:chExt cx="3003176" cy="799583"/>
          </a:xfrm>
        </p:grpSpPr>
        <p:sp>
          <p:nvSpPr>
            <p:cNvPr id="5" name="Flowchart: Delay 4">
              <a:extLst>
                <a:ext uri="{FF2B5EF4-FFF2-40B4-BE49-F238E27FC236}">
                  <a16:creationId xmlns:a16="http://schemas.microsoft.com/office/drawing/2014/main" id="{20FFBC2D-CBAC-4867-BA5C-A12219929066}"/>
                </a:ext>
              </a:extLst>
            </p:cNvPr>
            <p:cNvSpPr/>
            <p:nvPr/>
          </p:nvSpPr>
          <p:spPr>
            <a:xfrm>
              <a:off x="2078001" y="3403443"/>
              <a:ext cx="612648" cy="612648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CF339B8-590A-4B8C-B395-DDC0349BEDEC}"/>
                </a:ext>
              </a:extLst>
            </p:cNvPr>
            <p:cNvCxnSpPr/>
            <p:nvPr/>
          </p:nvCxnSpPr>
          <p:spPr>
            <a:xfrm>
              <a:off x="1520622" y="3546510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7FADEF-DD15-43F6-A236-C917E82E1D4E}"/>
                </a:ext>
              </a:extLst>
            </p:cNvPr>
            <p:cNvCxnSpPr/>
            <p:nvPr/>
          </p:nvCxnSpPr>
          <p:spPr>
            <a:xfrm>
              <a:off x="1524950" y="3857104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F05CEAA-D596-4FFC-B832-EC9FFC377F96}"/>
                    </a:ext>
                  </a:extLst>
                </p:cNvPr>
                <p:cNvSpPr txBox="1"/>
                <p:nvPr/>
              </p:nvSpPr>
              <p:spPr>
                <a:xfrm>
                  <a:off x="1345927" y="3216508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F05CEAA-D596-4FFC-B832-EC9FFC377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927" y="3216508"/>
                  <a:ext cx="46286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1B775D-A1DA-4300-A4AA-DB7409CC9FB4}"/>
                    </a:ext>
                  </a:extLst>
                </p:cNvPr>
                <p:cNvSpPr txBox="1"/>
                <p:nvPr/>
              </p:nvSpPr>
              <p:spPr>
                <a:xfrm>
                  <a:off x="1345927" y="3536806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1B775D-A1DA-4300-A4AA-DB7409CC9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927" y="3536806"/>
                  <a:ext cx="46286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1913E7E-D7EE-4FF3-AF00-9A5D3DB82B1E}"/>
                </a:ext>
              </a:extLst>
            </p:cNvPr>
            <p:cNvSpPr/>
            <p:nvPr/>
          </p:nvSpPr>
          <p:spPr>
            <a:xfrm rot="5400000">
              <a:off x="3198132" y="3550614"/>
              <a:ext cx="451287" cy="37589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F6203B-81D5-4F31-9951-8631EC13BB93}"/>
                </a:ext>
              </a:extLst>
            </p:cNvPr>
            <p:cNvSpPr/>
            <p:nvPr/>
          </p:nvSpPr>
          <p:spPr>
            <a:xfrm>
              <a:off x="3611724" y="3648102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1D7C18-7CB7-456F-A33A-852B51A7720C}"/>
                </a:ext>
              </a:extLst>
            </p:cNvPr>
            <p:cNvCxnSpPr/>
            <p:nvPr/>
          </p:nvCxnSpPr>
          <p:spPr>
            <a:xfrm>
              <a:off x="2678448" y="3722595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1A6FFE-D527-47CA-A08A-846415FDDAE7}"/>
                </a:ext>
              </a:extLst>
            </p:cNvPr>
            <p:cNvCxnSpPr/>
            <p:nvPr/>
          </p:nvCxnSpPr>
          <p:spPr>
            <a:xfrm>
              <a:off x="3791724" y="3735026"/>
              <a:ext cx="557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B6DC590-99EB-4032-A0D4-E4C124ADD1FC}"/>
                    </a:ext>
                  </a:extLst>
                </p:cNvPr>
                <p:cNvSpPr txBox="1"/>
                <p:nvPr/>
              </p:nvSpPr>
              <p:spPr>
                <a:xfrm>
                  <a:off x="3830950" y="3365694"/>
                  <a:ext cx="46286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B6DC590-99EB-4032-A0D4-E4C124ADD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950" y="3365694"/>
                  <a:ext cx="46286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D0E5D0-7489-447C-B711-464981E53DF1}"/>
              </a:ext>
            </a:extLst>
          </p:cNvPr>
          <p:cNvGrpSpPr/>
          <p:nvPr/>
        </p:nvGrpSpPr>
        <p:grpSpPr>
          <a:xfrm>
            <a:off x="6492124" y="2889100"/>
            <a:ext cx="1080000" cy="1800000"/>
            <a:chOff x="6492124" y="2889100"/>
            <a:chExt cx="1080000" cy="180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2C0825E-AF79-4143-9DD5-B3FF114887D2}"/>
                    </a:ext>
                  </a:extLst>
                </p:cNvPr>
                <p:cNvSpPr/>
                <p:nvPr/>
              </p:nvSpPr>
              <p:spPr>
                <a:xfrm>
                  <a:off x="6492124" y="2889100"/>
                  <a:ext cx="360000" cy="360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2C0825E-AF79-4143-9DD5-B3FF11488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124" y="2889100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3AB7EB-4E8C-4CFA-8AFA-1EAB0630B99E}"/>
                    </a:ext>
                  </a:extLst>
                </p:cNvPr>
                <p:cNvSpPr/>
                <p:nvPr/>
              </p:nvSpPr>
              <p:spPr>
                <a:xfrm>
                  <a:off x="6852124" y="2889100"/>
                  <a:ext cx="360000" cy="360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E3AB7EB-4E8C-4CFA-8AFA-1EAB0630B9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124" y="2889100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C337D4-0D58-49D8-A29F-DA2E0FE17B62}"/>
                    </a:ext>
                  </a:extLst>
                </p:cNvPr>
                <p:cNvSpPr/>
                <p:nvPr/>
              </p:nvSpPr>
              <p:spPr>
                <a:xfrm>
                  <a:off x="6492124" y="324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C337D4-0D58-49D8-A29F-DA2E0FE17B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124" y="3249100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C2F970C-ACFB-4711-B02B-CC15CC80C169}"/>
                    </a:ext>
                  </a:extLst>
                </p:cNvPr>
                <p:cNvSpPr/>
                <p:nvPr/>
              </p:nvSpPr>
              <p:spPr>
                <a:xfrm>
                  <a:off x="6852124" y="324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C2F970C-ACFB-4711-B02B-CC15CC80C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124" y="324910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E7F779-BC03-492D-84BE-CD81D6A80221}"/>
                    </a:ext>
                  </a:extLst>
                </p:cNvPr>
                <p:cNvSpPr/>
                <p:nvPr/>
              </p:nvSpPr>
              <p:spPr>
                <a:xfrm>
                  <a:off x="6492124" y="360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E7F779-BC03-492D-84BE-CD81D6A802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124" y="360910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09C5F71-826D-48B7-9F23-190C479BBFBE}"/>
                    </a:ext>
                  </a:extLst>
                </p:cNvPr>
                <p:cNvSpPr/>
                <p:nvPr/>
              </p:nvSpPr>
              <p:spPr>
                <a:xfrm>
                  <a:off x="6852124" y="360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09C5F71-826D-48B7-9F23-190C479BBF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124" y="360910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E9CAD27-D6CC-47C9-A895-A3A3BA1192B6}"/>
                    </a:ext>
                  </a:extLst>
                </p:cNvPr>
                <p:cNvSpPr/>
                <p:nvPr/>
              </p:nvSpPr>
              <p:spPr>
                <a:xfrm>
                  <a:off x="6492124" y="396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E9CAD27-D6CC-47C9-A895-A3A3BA119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124" y="3969100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0C4C1D-802A-4265-9F8C-704017122E1B}"/>
                    </a:ext>
                  </a:extLst>
                </p:cNvPr>
                <p:cNvSpPr/>
                <p:nvPr/>
              </p:nvSpPr>
              <p:spPr>
                <a:xfrm>
                  <a:off x="6852124" y="396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0C4C1D-802A-4265-9F8C-704017122E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124" y="3969100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1004C7-37D7-40A2-9791-2BF2230273F2}"/>
                    </a:ext>
                  </a:extLst>
                </p:cNvPr>
                <p:cNvSpPr/>
                <p:nvPr/>
              </p:nvSpPr>
              <p:spPr>
                <a:xfrm>
                  <a:off x="6492124" y="432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41004C7-37D7-40A2-9791-2BF223027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124" y="4329100"/>
                  <a:ext cx="360000" cy="360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980643C-9395-4BBF-AA7E-320EFC7C2A0E}"/>
                    </a:ext>
                  </a:extLst>
                </p:cNvPr>
                <p:cNvSpPr/>
                <p:nvPr/>
              </p:nvSpPr>
              <p:spPr>
                <a:xfrm>
                  <a:off x="6852124" y="4329100"/>
                  <a:ext cx="360000" cy="3600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980643C-9395-4BBF-AA7E-320EFC7C2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124" y="4329100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40740AC-97B3-4710-A6C7-A418A3C05282}"/>
                    </a:ext>
                  </a:extLst>
                </p:cNvPr>
                <p:cNvSpPr/>
                <p:nvPr/>
              </p:nvSpPr>
              <p:spPr>
                <a:xfrm>
                  <a:off x="7212124" y="2889100"/>
                  <a:ext cx="360000" cy="360000"/>
                </a:xfrm>
                <a:prstGeom prst="rect">
                  <a:avLst/>
                </a:prstGeom>
                <a:solidFill>
                  <a:srgbClr val="00B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40740AC-97B3-4710-A6C7-A418A3C052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2889100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1387FCE-1CF9-4F4D-B425-77564B56A7FB}"/>
                    </a:ext>
                  </a:extLst>
                </p:cNvPr>
                <p:cNvSpPr/>
                <p:nvPr/>
              </p:nvSpPr>
              <p:spPr>
                <a:xfrm>
                  <a:off x="7212124" y="3249100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1387FCE-1CF9-4F4D-B425-77564B56A7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32491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9F48C41-A8C2-46C7-B2A1-92A70BE1C37C}"/>
                    </a:ext>
                  </a:extLst>
                </p:cNvPr>
                <p:cNvSpPr/>
                <p:nvPr/>
              </p:nvSpPr>
              <p:spPr>
                <a:xfrm>
                  <a:off x="7212124" y="3609100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9F48C41-A8C2-46C7-B2A1-92A70BE1C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36091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0A28448-9598-40B4-A79E-AC0FFA07CC18}"/>
                    </a:ext>
                  </a:extLst>
                </p:cNvPr>
                <p:cNvSpPr/>
                <p:nvPr/>
              </p:nvSpPr>
              <p:spPr>
                <a:xfrm>
                  <a:off x="7212124" y="3969100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0A28448-9598-40B4-A79E-AC0FFA07CC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39691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98F1F67-D09B-4148-9524-063542A6FAE3}"/>
                    </a:ext>
                  </a:extLst>
                </p:cNvPr>
                <p:cNvSpPr/>
                <p:nvPr/>
              </p:nvSpPr>
              <p:spPr>
                <a:xfrm>
                  <a:off x="7212124" y="4329100"/>
                  <a:ext cx="360000" cy="360000"/>
                </a:xfrm>
                <a:prstGeom prst="rect">
                  <a:avLst/>
                </a:prstGeom>
                <a:solidFill>
                  <a:srgbClr val="66FFF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98F1F67-D09B-4148-9524-063542A6F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24" y="43291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29D54-11D5-489D-ADA9-D01CF12E4692}"/>
              </a:ext>
            </a:extLst>
          </p:cNvPr>
          <p:cNvGrpSpPr/>
          <p:nvPr/>
        </p:nvGrpSpPr>
        <p:grpSpPr>
          <a:xfrm>
            <a:off x="7237877" y="3244207"/>
            <a:ext cx="360000" cy="1440000"/>
            <a:chOff x="7236835" y="3249100"/>
            <a:chExt cx="360000" cy="14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EF4FEE2-5579-4A5C-9CDD-AAC65195CC21}"/>
                    </a:ext>
                  </a:extLst>
                </p:cNvPr>
                <p:cNvSpPr/>
                <p:nvPr/>
              </p:nvSpPr>
              <p:spPr>
                <a:xfrm>
                  <a:off x="7236835" y="3249100"/>
                  <a:ext cx="360000" cy="360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EF4FEE2-5579-4A5C-9CDD-AAC65195C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835" y="324910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E8E6EC3-CE4A-4461-A66E-04D0A62D9CC1}"/>
                    </a:ext>
                  </a:extLst>
                </p:cNvPr>
                <p:cNvSpPr/>
                <p:nvPr/>
              </p:nvSpPr>
              <p:spPr>
                <a:xfrm>
                  <a:off x="7236835" y="3609100"/>
                  <a:ext cx="360000" cy="360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E8E6EC3-CE4A-4461-A66E-04D0A62D9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835" y="3609100"/>
                  <a:ext cx="360000" cy="360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45D1F1-954A-4BBF-A35A-004A5FBE90EA}"/>
                    </a:ext>
                  </a:extLst>
                </p:cNvPr>
                <p:cNvSpPr/>
                <p:nvPr/>
              </p:nvSpPr>
              <p:spPr>
                <a:xfrm>
                  <a:off x="7236835" y="3969100"/>
                  <a:ext cx="360000" cy="360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45D1F1-954A-4BBF-A35A-004A5FBE9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835" y="3969100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E00B7BA-9EBC-4270-B30F-C4DD4BCB6583}"/>
                    </a:ext>
                  </a:extLst>
                </p:cNvPr>
                <p:cNvSpPr/>
                <p:nvPr/>
              </p:nvSpPr>
              <p:spPr>
                <a:xfrm>
                  <a:off x="7236835" y="4329100"/>
                  <a:ext cx="360000" cy="360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E00B7BA-9EBC-4270-B30F-C4DD4BCB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835" y="4329100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88210B-18C4-4270-941E-A96AA70B6A95}"/>
                  </a:ext>
                </a:extLst>
              </p:cNvPr>
              <p:cNvSpPr txBox="1"/>
              <p:nvPr/>
            </p:nvSpPr>
            <p:spPr>
              <a:xfrm>
                <a:off x="1584255" y="4469752"/>
                <a:ext cx="2266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88210B-18C4-4270-941E-A96AA70B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55" y="4469752"/>
                <a:ext cx="2266326" cy="369332"/>
              </a:xfrm>
              <a:prstGeom prst="rect">
                <a:avLst/>
              </a:prstGeom>
              <a:blipFill>
                <a:blip r:embed="rId2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6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Widescreen</PresentationFormat>
  <Paragraphs>407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Cambria Math</vt:lpstr>
      <vt:lpstr>Franklin Gothic Book</vt:lpstr>
      <vt:lpstr>Franklin Gothic Demi</vt:lpstr>
      <vt:lpstr>LucidaSansTypewriter</vt:lpstr>
      <vt:lpstr>Sabon-Roman</vt:lpstr>
      <vt:lpstr>Wingdings 2</vt:lpstr>
      <vt:lpstr>DividendVTI</vt:lpstr>
      <vt:lpstr>Digital Electronic Systems</vt:lpstr>
      <vt:lpstr>Topics in this Session </vt:lpstr>
      <vt:lpstr>Reference</vt:lpstr>
      <vt:lpstr>Topics in this Course</vt:lpstr>
      <vt:lpstr>Example</vt:lpstr>
      <vt:lpstr>Logic Table</vt:lpstr>
      <vt:lpstr>Logic Gates</vt:lpstr>
      <vt:lpstr>Design</vt:lpstr>
      <vt:lpstr>Quiz</vt:lpstr>
      <vt:lpstr>Quiz</vt:lpstr>
      <vt:lpstr>Quiz</vt:lpstr>
      <vt:lpstr>VHDL</vt:lpstr>
      <vt:lpstr>VHDL</vt:lpstr>
      <vt:lpstr>Quiz</vt:lpstr>
      <vt:lpstr>FPGA</vt:lpstr>
      <vt:lpstr>FPGA Basys3</vt:lpstr>
      <vt:lpstr>FPGA Basys3</vt:lpstr>
      <vt:lpstr>PowerPoint Presentation</vt:lpstr>
      <vt:lpstr>Quiz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 Systems</dc:title>
  <dc:creator>mohammad Hosseinabady</dc:creator>
  <cp:lastModifiedBy>mohammad Hosseinabady</cp:lastModifiedBy>
  <cp:revision>1</cp:revision>
  <dcterms:created xsi:type="dcterms:W3CDTF">2022-01-16T14:21:20Z</dcterms:created>
  <dcterms:modified xsi:type="dcterms:W3CDTF">2022-01-16T20:41:51Z</dcterms:modified>
</cp:coreProperties>
</file>